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oppins"/>
      <p:regular r:id="rId42"/>
      <p:bold r:id="rId43"/>
      <p:italic r:id="rId44"/>
      <p:boldItalic r:id="rId45"/>
    </p:embeddedFont>
    <p:embeddedFont>
      <p:font typeface="Anaheim"/>
      <p:regular r:id="rId46"/>
    </p:embeddedFont>
    <p:embeddedFont>
      <p:font typeface="Didact Gothic"/>
      <p:regular r:id="rId47"/>
    </p:embeddedFont>
    <p:embeddedFont>
      <p:font typeface="Poppins SemiBold"/>
      <p:regular r:id="rId48"/>
      <p:bold r:id="rId49"/>
      <p:italic r:id="rId50"/>
      <p:boldItalic r:id="rId51"/>
    </p:embeddedFont>
    <p:embeddedFont>
      <p:font typeface="PT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tevan gerar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C195AF-DC99-42BA-A30F-B6E68EB1EDD3}">
  <a:tblStyle styleId="{35C195AF-DC99-42BA-A30F-B6E68EB1EDD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FCE823-BEC1-492D-82CA-563F13CF8A7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oppins-regular.fntdata"/><Relationship Id="rId41" Type="http://schemas.openxmlformats.org/officeDocument/2006/relationships/slide" Target="slides/slide35.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Anaheim-regular.fntdata"/><Relationship Id="rId45"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PoppinsSemiBold-regular.fntdata"/><Relationship Id="rId47" Type="http://schemas.openxmlformats.org/officeDocument/2006/relationships/font" Target="fonts/DidactGothic-regular.fntdata"/><Relationship Id="rId49" Type="http://schemas.openxmlformats.org/officeDocument/2006/relationships/font" Target="fonts/Poppins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boldItalic.fntdata"/><Relationship Id="rId50" Type="http://schemas.openxmlformats.org/officeDocument/2006/relationships/font" Target="fonts/PoppinsSemiBold-italic.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5.xml"/><Relationship Id="rId55" Type="http://schemas.openxmlformats.org/officeDocument/2006/relationships/font" Target="fonts/PTSans-boldItalic.fntdata"/><Relationship Id="rId10" Type="http://schemas.openxmlformats.org/officeDocument/2006/relationships/slide" Target="slides/slide4.xml"/><Relationship Id="rId54" Type="http://schemas.openxmlformats.org/officeDocument/2006/relationships/font" Target="fonts/PT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08T14:39:11.547">
    <p:pos x="6000" y="0"/>
    <p:text>maybe talk about why svm, compared to other models we tried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 are from team 11 and today we will present our project on Trading Strategies Research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ca0ab899f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ca0ab899f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work in this function is done by the SFS_model.fit() command, which performs forward feature selection (with respect to a Linear regression model) on the training data. Then we use the corresponding selected predictors from the test data to evaluate a linear regression model which predicts a return value from the test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6d9626ee7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6d9626ee7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trading strategy using </a:t>
            </a:r>
            <a:r>
              <a:rPr lang="en"/>
              <a:t>the SMA is to detect when the SMA_short  crosses the  SMA_Long and wherever it crosses, then we denote its position as +1 otherwise -1.</a:t>
            </a:r>
            <a:endParaRPr/>
          </a:p>
          <a:p>
            <a:pPr indent="0" lvl="0" marL="0" rtl="0" algn="l">
              <a:spcBef>
                <a:spcPts val="0"/>
              </a:spcBef>
              <a:spcAft>
                <a:spcPts val="0"/>
              </a:spcAft>
              <a:buNone/>
            </a:pPr>
            <a:r>
              <a:rPr lang="en"/>
              <a:t>Here +1 denotes SMA_Short&gt;SMA_Long which indicates that the stock price might go up so one should buy the stock whereas -1 indicates that the stock price might go down so one should sell the stock by making a trade. After the positions for each day is computed, the SMA_Returns is calculated to be compared with the benchmark case.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d708c079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d708c079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selected</a:t>
            </a:r>
            <a:endParaRPr/>
          </a:p>
          <a:p>
            <a:pPr indent="-298450" lvl="0" marL="457200" rtl="0" algn="l">
              <a:spcBef>
                <a:spcPts val="0"/>
              </a:spcBef>
              <a:spcAft>
                <a:spcPts val="0"/>
              </a:spcAft>
              <a:buSzPts val="1100"/>
              <a:buChar char="-"/>
            </a:pPr>
            <a:r>
              <a:rPr lang="en"/>
              <a:t> Performing linear regression on selected features…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6d9626ee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6d9626ee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on training data</a:t>
            </a:r>
            <a:endParaRPr/>
          </a:p>
          <a:p>
            <a:pPr indent="-298450" lvl="0" marL="457200" rtl="0" algn="l">
              <a:spcBef>
                <a:spcPts val="0"/>
              </a:spcBef>
              <a:spcAft>
                <a:spcPts val="0"/>
              </a:spcAft>
              <a:buSzPts val="1100"/>
              <a:buChar char="-"/>
            </a:pPr>
            <a:r>
              <a:rPr lang="en"/>
              <a:t>Now performing the same linear regression on the testing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6d9626ee7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6d9626ee7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on test data</a:t>
            </a:r>
            <a:endParaRPr/>
          </a:p>
          <a:p>
            <a:pPr indent="-298450" lvl="0" marL="457200" rtl="0" algn="l">
              <a:spcBef>
                <a:spcPts val="0"/>
              </a:spcBef>
              <a:spcAft>
                <a:spcPts val="0"/>
              </a:spcAft>
              <a:buSzPts val="1100"/>
              <a:buChar char="-"/>
            </a:pPr>
            <a:r>
              <a:rPr lang="en"/>
              <a:t>Using predicted price, we perform a SMA trading strategy on the stock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d9626ee7a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6d9626ee7a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Illustration of SMA trading on testing data</a:t>
            </a:r>
            <a:endParaRPr/>
          </a:p>
          <a:p>
            <a:pPr indent="-298450" lvl="0" marL="457200" rtl="0" algn="l">
              <a:spcBef>
                <a:spcPts val="0"/>
              </a:spcBef>
              <a:spcAft>
                <a:spcPts val="0"/>
              </a:spcAft>
              <a:buSzPts val="1100"/>
              <a:buChar char="-"/>
            </a:pPr>
            <a:r>
              <a:rPr lang="en"/>
              <a:t>Positions taken at each of the respective time points</a:t>
            </a:r>
            <a:endParaRPr/>
          </a:p>
          <a:p>
            <a:pPr indent="-298450" lvl="0" marL="457200" rtl="0" algn="l">
              <a:spcBef>
                <a:spcPts val="0"/>
              </a:spcBef>
              <a:spcAft>
                <a:spcPts val="0"/>
              </a:spcAft>
              <a:buSzPts val="1100"/>
              <a:buChar char="-"/>
            </a:pPr>
            <a:r>
              <a:rPr lang="en"/>
              <a:t>Now lets look at the statistics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6d708c07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6d708c07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fixed SMA period</a:t>
            </a:r>
            <a:endParaRPr/>
          </a:p>
          <a:p>
            <a:pPr indent="-298450" lvl="0" marL="457200" rtl="0" algn="l">
              <a:spcBef>
                <a:spcPts val="0"/>
              </a:spcBef>
              <a:spcAft>
                <a:spcPts val="0"/>
              </a:spcAft>
              <a:buSzPts val="1100"/>
              <a:buChar char="-"/>
            </a:pPr>
            <a:r>
              <a:rPr lang="en"/>
              <a:t>Appple and Goldman sachs underperformed, Microsoft and intel opposite</a:t>
            </a:r>
            <a:endParaRPr/>
          </a:p>
          <a:p>
            <a:pPr indent="-298450" lvl="0" marL="457200" rtl="0" algn="l">
              <a:spcBef>
                <a:spcPts val="0"/>
              </a:spcBef>
              <a:spcAft>
                <a:spcPts val="0"/>
              </a:spcAft>
              <a:buSzPts val="1100"/>
              <a:buChar char="-"/>
            </a:pPr>
            <a:r>
              <a:rPr lang="en"/>
              <a:t>Can we further optimize our returns…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6d708c079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6d708c079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 to optimize</a:t>
            </a:r>
            <a:endParaRPr/>
          </a:p>
          <a:p>
            <a:pPr indent="-298450" lvl="0" marL="457200" rtl="0" algn="l">
              <a:spcBef>
                <a:spcPts val="0"/>
              </a:spcBef>
              <a:spcAft>
                <a:spcPts val="0"/>
              </a:spcAft>
              <a:buSzPts val="1100"/>
              <a:buChar char="-"/>
            </a:pPr>
            <a:r>
              <a:rPr lang="en"/>
              <a:t>Aim to use predicted price, perform brute force optimization to select the optimal SMA period to maximise returns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543259f6f81cd0a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543259f6f81cd0a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Optimum periods for respective data</a:t>
            </a:r>
            <a:endParaRPr/>
          </a:p>
          <a:p>
            <a:pPr indent="-298450" lvl="0" marL="457200" rtl="0" algn="l">
              <a:spcBef>
                <a:spcPts val="0"/>
              </a:spcBef>
              <a:spcAft>
                <a:spcPts val="0"/>
              </a:spcAft>
              <a:buSzPts val="1100"/>
              <a:buChar char="-"/>
            </a:pPr>
            <a:r>
              <a:rPr lang="en"/>
              <a:t>These are the new periods chose</a:t>
            </a:r>
            <a:endParaRPr/>
          </a:p>
          <a:p>
            <a:pPr indent="-298450" lvl="0" marL="457200" rtl="0" algn="l">
              <a:spcBef>
                <a:spcPts val="0"/>
              </a:spcBef>
              <a:spcAft>
                <a:spcPts val="0"/>
              </a:spcAft>
              <a:buSzPts val="1100"/>
              <a:buChar char="-"/>
            </a:pPr>
            <a:r>
              <a:rPr lang="en"/>
              <a:t>Now lets see how our positions have changed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6d9626ee7a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6d9626ee7a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with new period</a:t>
            </a:r>
            <a:endParaRPr/>
          </a:p>
          <a:p>
            <a:pPr indent="-298450" lvl="0" marL="457200" rtl="0" algn="l">
              <a:spcBef>
                <a:spcPts val="0"/>
              </a:spcBef>
              <a:spcAft>
                <a:spcPts val="0"/>
              </a:spcAft>
              <a:buSzPts val="1100"/>
              <a:buChar char="-"/>
            </a:pPr>
            <a:r>
              <a:rPr lang="en"/>
              <a:t>These are the positions taken for the new periods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Anaheim"/>
                <a:ea typeface="Anaheim"/>
                <a:cs typeface="Anaheim"/>
                <a:sym typeface="Anaheim"/>
              </a:rPr>
              <a:t>In this presentation, we will start with data preparation, followed by our first trading strategy using stepwise regression and second trading strategy using support vector machines.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6d9626ee7a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6d9626ee7a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improvements from optimisation</a:t>
            </a:r>
            <a:endParaRPr/>
          </a:p>
          <a:p>
            <a:pPr indent="-298450" lvl="0" marL="457200" rtl="0" algn="l">
              <a:spcBef>
                <a:spcPts val="0"/>
              </a:spcBef>
              <a:spcAft>
                <a:spcPts val="0"/>
              </a:spcAft>
              <a:buSzPts val="1100"/>
              <a:buChar char="-"/>
            </a:pPr>
            <a:r>
              <a:rPr lang="en"/>
              <a:t>Most stocks see greater returns. However some stocks saw a fall in returns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6d76c2f10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6d76c2f10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second strategy, we use Support Vector Machine to predict direction of stock price movement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6d76c2f10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6d76c2f10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trading strategy is as follow: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day, we will do one trade, if we predict that tomorrow’s price will rise, we take a long position of 1 unit and conversely, if we predict that tomorrow’s price will fall, we will take a short position of 1 unit.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our prediction is right, we make a profit of </a:t>
            </a:r>
            <a:r>
              <a:rPr lang="en">
                <a:solidFill>
                  <a:schemeClr val="dk1"/>
                </a:solidFill>
              </a:rPr>
              <a:t>the absolute difference between today’s and tomorrow’s price otherwise, we make a loss of this amount.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I will pass the time to stevan who will walk us through how we train and optimize our Support Vector Machine to perform this prediction and the result of this strategy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d76c2f10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d76c2f10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Albert, now I’m going to talk about the technical details of our svm model. We first created some new features, in hope that they would produce better correlation with the price change, either on its own or in combination with other features. We created them using SMAs and EMA.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6d76c2f10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6d76c2f10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see that all the columns have different scale of values, thus, we normalized them so the model can equally weight them and it is easier for us to interpret the result also. We do kept normal price and log returns for statistics later on and graph generations.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6d76c2f10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6d76c2f10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performed sequential split of ratio 0.8 to X_train, y_train, X_test, y_test as well as log returns of test data for return statistics calculation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6d76c2f10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6d76c2f10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numerous models, MLPClassifier, HMM, KNN, before choosing to focus on SVM. And among all the kernels, we choose poly as we believe it would give us the best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6d76c2f106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6d76c2f106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hyperparameter tuning, we used grid search brute force and arrived at degree of 2 and c 0.3</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6d76c2f10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6d76c2f10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the same brute force method for feature selection, where we tried to find the best subset of all the features which produce the best return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6d76c2f106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6d76c2f10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features selected and we can see that the external data we took and features we generated is used a lot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walk us through the first part of our presentation: data preparation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6e1df5764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6e1df5764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go into the result, these are the positions our model took during the simulation. Aapl and amzn did significantly less position change than the other. You might be able to guess how the results are from these.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c9ead92c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c9ead92c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simulated trading we have done. Note that our benchmark case is if we just long until the end. We managed to get better returns in all of them. GS performs the best, both in term of simple returns and comparison to the benchmark. Meanwhile Amazon is the opposite of it, where it perform worst on both metrics. There’s one interesting thing I would like to highlight. If we compare gs and microsoft, we see that accuracy doesn’t always mean better result return, I would say it is a good start or indicator to returns.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c9ead92c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c9ead92c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challenges we faced during the </a:t>
            </a:r>
            <a:r>
              <a:rPr lang="en"/>
              <a:t>research were:</a:t>
            </a:r>
            <a:endParaRPr/>
          </a:p>
          <a:p>
            <a:pPr indent="0" lvl="0" marL="0" rtl="0" algn="l">
              <a:spcBef>
                <a:spcPts val="0"/>
              </a:spcBef>
              <a:spcAft>
                <a:spcPts val="0"/>
              </a:spcAft>
              <a:buNone/>
            </a:pPr>
            <a:r>
              <a:rPr lang="en"/>
              <a:t>Selecting the model: We tried many different approaches initially such as predicting the stock prices using Lag data, Other Neural Network model but..</a:t>
            </a:r>
            <a:endParaRPr/>
          </a:p>
          <a:p>
            <a:pPr indent="0" lvl="0" marL="0" rtl="0" algn="l">
              <a:spcBef>
                <a:spcPts val="0"/>
              </a:spcBef>
              <a:spcAft>
                <a:spcPts val="0"/>
              </a:spcAft>
              <a:buNone/>
            </a:pPr>
            <a:r>
              <a:rPr lang="en"/>
              <a:t>Collaboration: It was really challenging for us to find a time where everyone was available and work together.</a:t>
            </a:r>
            <a:endParaRPr/>
          </a:p>
          <a:p>
            <a:pPr indent="0" lvl="0" marL="0" rtl="0" algn="l">
              <a:spcBef>
                <a:spcPts val="0"/>
              </a:spcBef>
              <a:spcAft>
                <a:spcPts val="0"/>
              </a:spcAft>
              <a:buNone/>
            </a:pPr>
            <a:r>
              <a:rPr lang="en"/>
              <a:t>Failures:</a:t>
            </a:r>
            <a:r>
              <a:rPr lang="en"/>
              <a:t> </a:t>
            </a:r>
            <a:r>
              <a:rPr lang="en">
                <a:solidFill>
                  <a:schemeClr val="dk1"/>
                </a:solidFill>
              </a:rPr>
              <a:t>As discussed, </a:t>
            </a:r>
            <a:r>
              <a:rPr lang="en">
                <a:solidFill>
                  <a:schemeClr val="dk1"/>
                </a:solidFill>
              </a:rPr>
              <a:t>using the Lag data approach produced a lot of false predictions and the number of trades were really high. Overfitting was also a challenge we encountered.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6d8499e0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6d8499e0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c9ead92c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c9ead92c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Possible improvements for the future would be:</a:t>
            </a:r>
            <a:endParaRPr/>
          </a:p>
          <a:p>
            <a:pPr indent="0" lvl="0" marL="0" rtl="0" algn="l">
              <a:spcBef>
                <a:spcPts val="0"/>
              </a:spcBef>
              <a:spcAft>
                <a:spcPts val="0"/>
              </a:spcAft>
              <a:buNone/>
            </a:pPr>
            <a:r>
              <a:rPr lang="en"/>
              <a:t>Using ensembling methods to reduce overfitting</a:t>
            </a:r>
            <a:endParaRPr/>
          </a:p>
          <a:p>
            <a:pPr indent="0" lvl="0" marL="0" rtl="0" algn="l">
              <a:spcBef>
                <a:spcPts val="0"/>
              </a:spcBef>
              <a:spcAft>
                <a:spcPts val="0"/>
              </a:spcAft>
              <a:buNone/>
            </a:pPr>
            <a:r>
              <a:rPr lang="en"/>
              <a:t>Explore</a:t>
            </a:r>
            <a:r>
              <a:rPr lang="en"/>
              <a:t> ways to utilize relevant information such as “unseen” data or other financial indicators could allow a better model to be created.</a:t>
            </a:r>
            <a:endParaRPr/>
          </a:p>
          <a:p>
            <a:pPr indent="0" lvl="0" marL="0" rtl="0" algn="l">
              <a:spcBef>
                <a:spcPts val="0"/>
              </a:spcBef>
              <a:spcAft>
                <a:spcPts val="0"/>
              </a:spcAft>
              <a:buNone/>
            </a:pPr>
            <a:r>
              <a:rPr lang="en"/>
              <a:t>Testing more </a:t>
            </a:r>
            <a:r>
              <a:rPr lang="en"/>
              <a:t>rigorously</a:t>
            </a:r>
            <a:endParaRPr/>
          </a:p>
          <a:p>
            <a:pPr indent="0" lvl="0" marL="0" rtl="0" algn="l">
              <a:spcBef>
                <a:spcPts val="0"/>
              </a:spcBef>
              <a:spcAft>
                <a:spcPts val="0"/>
              </a:spcAft>
              <a:buNone/>
            </a:pPr>
            <a:r>
              <a:rPr lang="en"/>
              <a:t>Implementing more trading strategies and compare with our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6d76c2f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6d76c2f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a:t>
            </a:r>
            <a:r>
              <a:rPr lang="en"/>
              <a:t>e are given a dataset of end-of-day prices of these 5 stocks. We want to use them to create prediction of future </a:t>
            </a:r>
            <a:r>
              <a:rPr lang="en"/>
              <a:t>stock price movement on which we will base our trading strategies.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d76c2f10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d76c2f10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preliminary analysis, however, we found that they have weak</a:t>
            </a:r>
            <a:r>
              <a:rPr lang="en"/>
              <a:t> correlation coefficient of magnitude less than 0.04 with stock price direction, suggesting a limited prediction power of future stock price movement.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6d76c2f10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6d76c2f10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we look for additional financial indicators online to improve our predictive power such as STOCH or </a:t>
            </a:r>
            <a:r>
              <a:rPr lang="en"/>
              <a:t>stochastic</a:t>
            </a:r>
            <a:r>
              <a:rPr lang="en"/>
              <a:t> </a:t>
            </a:r>
            <a:r>
              <a:rPr lang="en"/>
              <a:t>oscillator</a:t>
            </a:r>
            <a:r>
              <a:rPr lang="en"/>
              <a:t> which compares closing price with </a:t>
            </a:r>
            <a:r>
              <a:rPr lang="en"/>
              <a:t>high-</a:t>
            </a:r>
            <a:r>
              <a:rPr lang="en"/>
              <a:t>low range over a period to indicate potential overbought or oversold conditions.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d76c2f10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6d76c2f10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for each stock, we collected 11 additional financial indicators such as RSI, ADX and CCI.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 will now pass the time to hamish to talk about how we use these to implement our first trading strategy using stepwise linear regression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6d76c2f1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6d76c2f1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ca0ab899f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ca0ab899f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Stepwise regression is the combination of Linear Regression with Feature Selection. It is a technique that attempts to optimize a Linear regression model by choosing the most statistically significant predictors by either forward or backward feature selection (or a combination of both). Forward feature selection starts with no predictors, and adds predictors one-by-one based on the most statistically significant contribution to the linear regression model (to measure this we look at the highest difference in adjusted R-squared between the models). Backward feature selection starts with all the predictors and iteratively removes predictors based on the least statistically significant contribution to the model (eg. lowest difference in adjusted R-squared). Stepwise regression can suffer severely from overfitting, as we are forcing the data to give us a pattern, so it is important to select the predictors carefully such that we can expect some significance in predicting the stock price.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752675"/>
            <a:ext cx="7539300" cy="31812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60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75" y="39150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5313000" y="467458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8733" y="210362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399100" y="22134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58858" y="48058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11"/>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txBox="1"/>
          <p:nvPr>
            <p:ph hasCustomPrompt="1" type="title"/>
          </p:nvPr>
        </p:nvSpPr>
        <p:spPr>
          <a:xfrm>
            <a:off x="713225" y="1652675"/>
            <a:ext cx="7717500" cy="1341000"/>
          </a:xfrm>
          <a:prstGeom prst="rect">
            <a:avLst/>
          </a:prstGeom>
        </p:spPr>
        <p:txBody>
          <a:bodyPr anchorCtr="0" anchor="b" bIns="91425" lIns="91425" spcFirstLastPara="1" rIns="91425" wrap="square" tIns="91425">
            <a:noAutofit/>
          </a:bodyPr>
          <a:lstStyle>
            <a:lvl1pPr lvl="0" algn="ctr">
              <a:spcBef>
                <a:spcPts val="0"/>
              </a:spcBef>
              <a:spcAft>
                <a:spcPts val="0"/>
              </a:spcAft>
              <a:buSzPts val="8500"/>
              <a:buNone/>
              <a:defRPr sz="8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p:nvPr>
            <p:ph idx="1" type="subTitle"/>
          </p:nvPr>
        </p:nvSpPr>
        <p:spPr>
          <a:xfrm>
            <a:off x="1284000" y="28413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2" name="Shape 82"/>
        <p:cNvGrpSpPr/>
        <p:nvPr/>
      </p:nvGrpSpPr>
      <p:grpSpPr>
        <a:xfrm>
          <a:off x="0" y="0"/>
          <a:ext cx="0" cy="0"/>
          <a:chOff x="0" y="0"/>
          <a:chExt cx="0" cy="0"/>
        </a:xfrm>
      </p:grpSpPr>
      <p:sp>
        <p:nvSpPr>
          <p:cNvPr id="83" name="Google Shape;83;p13"/>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13"/>
          <p:cNvSpPr txBox="1"/>
          <p:nvPr>
            <p:ph idx="1" type="subTitle"/>
          </p:nvPr>
        </p:nvSpPr>
        <p:spPr>
          <a:xfrm>
            <a:off x="720000" y="21169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3"/>
          <p:cNvSpPr txBox="1"/>
          <p:nvPr>
            <p:ph idx="2" type="subTitle"/>
          </p:nvPr>
        </p:nvSpPr>
        <p:spPr>
          <a:xfrm>
            <a:off x="3419269" y="21169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3"/>
          <p:cNvSpPr txBox="1"/>
          <p:nvPr>
            <p:ph idx="3" type="subTitle"/>
          </p:nvPr>
        </p:nvSpPr>
        <p:spPr>
          <a:xfrm>
            <a:off x="720000" y="37027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13"/>
          <p:cNvSpPr txBox="1"/>
          <p:nvPr>
            <p:ph idx="4" type="subTitle"/>
          </p:nvPr>
        </p:nvSpPr>
        <p:spPr>
          <a:xfrm>
            <a:off x="3419269" y="37027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 name="Google Shape;89;p13"/>
          <p:cNvSpPr txBox="1"/>
          <p:nvPr>
            <p:ph idx="5" type="subTitle"/>
          </p:nvPr>
        </p:nvSpPr>
        <p:spPr>
          <a:xfrm>
            <a:off x="6118545" y="21169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 name="Google Shape;90;p13"/>
          <p:cNvSpPr txBox="1"/>
          <p:nvPr>
            <p:ph idx="6" type="subTitle"/>
          </p:nvPr>
        </p:nvSpPr>
        <p:spPr>
          <a:xfrm>
            <a:off x="6118545" y="37027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13"/>
          <p:cNvSpPr txBox="1"/>
          <p:nvPr>
            <p:ph hasCustomPrompt="1" idx="7" type="title"/>
          </p:nvPr>
        </p:nvSpPr>
        <p:spPr>
          <a:xfrm>
            <a:off x="818402" y="1344783"/>
            <a:ext cx="734700" cy="4476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 name="Google Shape;92;p13"/>
          <p:cNvSpPr txBox="1"/>
          <p:nvPr>
            <p:ph hasCustomPrompt="1" idx="8" type="title"/>
          </p:nvPr>
        </p:nvSpPr>
        <p:spPr>
          <a:xfrm>
            <a:off x="818402" y="2930591"/>
            <a:ext cx="734700" cy="4476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3" name="Google Shape;93;p13"/>
          <p:cNvSpPr txBox="1"/>
          <p:nvPr>
            <p:ph hasCustomPrompt="1" idx="9" type="title"/>
          </p:nvPr>
        </p:nvSpPr>
        <p:spPr>
          <a:xfrm>
            <a:off x="3517677" y="1344783"/>
            <a:ext cx="734700" cy="4476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4" name="Google Shape;94;p13"/>
          <p:cNvSpPr txBox="1"/>
          <p:nvPr>
            <p:ph hasCustomPrompt="1" idx="13" type="title"/>
          </p:nvPr>
        </p:nvSpPr>
        <p:spPr>
          <a:xfrm>
            <a:off x="3517677" y="2930591"/>
            <a:ext cx="734700" cy="4476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13"/>
          <p:cNvSpPr txBox="1"/>
          <p:nvPr>
            <p:ph hasCustomPrompt="1" idx="14" type="title"/>
          </p:nvPr>
        </p:nvSpPr>
        <p:spPr>
          <a:xfrm>
            <a:off x="6216952" y="1344783"/>
            <a:ext cx="734700" cy="4476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6" name="Google Shape;96;p13"/>
          <p:cNvSpPr txBox="1"/>
          <p:nvPr>
            <p:ph hasCustomPrompt="1" idx="15" type="title"/>
          </p:nvPr>
        </p:nvSpPr>
        <p:spPr>
          <a:xfrm>
            <a:off x="6216952" y="2930591"/>
            <a:ext cx="734700" cy="4476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 name="Google Shape;97;p13"/>
          <p:cNvSpPr txBox="1"/>
          <p:nvPr>
            <p:ph idx="16" type="subTitle"/>
          </p:nvPr>
        </p:nvSpPr>
        <p:spPr>
          <a:xfrm>
            <a:off x="72000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98" name="Google Shape;98;p13"/>
          <p:cNvSpPr txBox="1"/>
          <p:nvPr>
            <p:ph idx="17" type="subTitle"/>
          </p:nvPr>
        </p:nvSpPr>
        <p:spPr>
          <a:xfrm>
            <a:off x="3419275"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99" name="Google Shape;99;p13"/>
          <p:cNvSpPr txBox="1"/>
          <p:nvPr>
            <p:ph idx="18" type="subTitle"/>
          </p:nvPr>
        </p:nvSpPr>
        <p:spPr>
          <a:xfrm>
            <a:off x="611855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00" name="Google Shape;100;p13"/>
          <p:cNvSpPr txBox="1"/>
          <p:nvPr>
            <p:ph idx="19" type="subTitle"/>
          </p:nvPr>
        </p:nvSpPr>
        <p:spPr>
          <a:xfrm>
            <a:off x="720000" y="34900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01" name="Google Shape;101;p13"/>
          <p:cNvSpPr txBox="1"/>
          <p:nvPr>
            <p:ph idx="20" type="subTitle"/>
          </p:nvPr>
        </p:nvSpPr>
        <p:spPr>
          <a:xfrm>
            <a:off x="3419275" y="34900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02" name="Google Shape;102;p13"/>
          <p:cNvSpPr txBox="1"/>
          <p:nvPr>
            <p:ph idx="21" type="subTitle"/>
          </p:nvPr>
        </p:nvSpPr>
        <p:spPr>
          <a:xfrm>
            <a:off x="6118550" y="34900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03" name="Google Shape;103;p13"/>
          <p:cNvSpPr/>
          <p:nvPr/>
        </p:nvSpPr>
        <p:spPr>
          <a:xfrm>
            <a:off x="8686200" y="2116964"/>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4763746" y="485242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761775" y="460399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36250" y="2930606"/>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4867783" y="2249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8" name="Shape 108"/>
        <p:cNvGrpSpPr/>
        <p:nvPr/>
      </p:nvGrpSpPr>
      <p:grpSpPr>
        <a:xfrm>
          <a:off x="0" y="0"/>
          <a:ext cx="0" cy="0"/>
          <a:chOff x="0" y="0"/>
          <a:chExt cx="0" cy="0"/>
        </a:xfrm>
      </p:grpSpPr>
      <p:sp>
        <p:nvSpPr>
          <p:cNvPr id="109" name="Google Shape;109;p14"/>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ph type="title"/>
          </p:nvPr>
        </p:nvSpPr>
        <p:spPr>
          <a:xfrm>
            <a:off x="1226400" y="3100300"/>
            <a:ext cx="6691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1" name="Google Shape;111;p14"/>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2" name="Shape 112"/>
        <p:cNvGrpSpPr/>
        <p:nvPr/>
      </p:nvGrpSpPr>
      <p:grpSpPr>
        <a:xfrm>
          <a:off x="0" y="0"/>
          <a:ext cx="0" cy="0"/>
          <a:chOff x="0" y="0"/>
          <a:chExt cx="0" cy="0"/>
        </a:xfrm>
      </p:grpSpPr>
      <p:sp>
        <p:nvSpPr>
          <p:cNvPr id="113" name="Google Shape;113;p15"/>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ph type="title"/>
          </p:nvPr>
        </p:nvSpPr>
        <p:spPr>
          <a:xfrm>
            <a:off x="720000" y="747100"/>
            <a:ext cx="3101700" cy="2239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15"/>
          <p:cNvSpPr txBox="1"/>
          <p:nvPr>
            <p:ph idx="1" type="subTitle"/>
          </p:nvPr>
        </p:nvSpPr>
        <p:spPr>
          <a:xfrm>
            <a:off x="720000" y="2986350"/>
            <a:ext cx="3099900" cy="94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15"/>
          <p:cNvSpPr/>
          <p:nvPr>
            <p:ph idx="2" type="pic"/>
          </p:nvPr>
        </p:nvSpPr>
        <p:spPr>
          <a:xfrm>
            <a:off x="4410775" y="603750"/>
            <a:ext cx="3936000" cy="3936000"/>
          </a:xfrm>
          <a:prstGeom prst="ellipse">
            <a:avLst/>
          </a:prstGeom>
          <a:noFill/>
          <a:ln>
            <a:noFill/>
          </a:ln>
        </p:spPr>
      </p:sp>
      <p:sp>
        <p:nvSpPr>
          <p:cNvPr id="117" name="Google Shape;117;p15"/>
          <p:cNvSpPr/>
          <p:nvPr/>
        </p:nvSpPr>
        <p:spPr>
          <a:xfrm>
            <a:off x="2184413" y="479212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345346" y="479212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8688788" y="139966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0" name="Shape 120"/>
        <p:cNvGrpSpPr/>
        <p:nvPr/>
      </p:nvGrpSpPr>
      <p:grpSpPr>
        <a:xfrm>
          <a:off x="0" y="0"/>
          <a:ext cx="0" cy="0"/>
          <a:chOff x="0" y="0"/>
          <a:chExt cx="0" cy="0"/>
        </a:xfrm>
      </p:grpSpPr>
      <p:sp>
        <p:nvSpPr>
          <p:cNvPr id="121" name="Google Shape;121;p16"/>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ph type="title"/>
          </p:nvPr>
        </p:nvSpPr>
        <p:spPr>
          <a:xfrm>
            <a:off x="720000" y="1821450"/>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3" name="Google Shape;123;p16"/>
          <p:cNvSpPr txBox="1"/>
          <p:nvPr>
            <p:ph idx="1" type="subTitle"/>
          </p:nvPr>
        </p:nvSpPr>
        <p:spPr>
          <a:xfrm>
            <a:off x="720000" y="2317950"/>
            <a:ext cx="32331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4" name="Shape 124"/>
        <p:cNvGrpSpPr/>
        <p:nvPr/>
      </p:nvGrpSpPr>
      <p:grpSpPr>
        <a:xfrm>
          <a:off x="0" y="0"/>
          <a:ext cx="0" cy="0"/>
          <a:chOff x="0" y="0"/>
          <a:chExt cx="0" cy="0"/>
        </a:xfrm>
      </p:grpSpPr>
      <p:sp>
        <p:nvSpPr>
          <p:cNvPr id="125" name="Google Shape;125;p17"/>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type="title"/>
          </p:nvPr>
        </p:nvSpPr>
        <p:spPr>
          <a:xfrm>
            <a:off x="4951275" y="1821450"/>
            <a:ext cx="32328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7"/>
          <p:cNvSpPr txBox="1"/>
          <p:nvPr>
            <p:ph idx="1" type="subTitle"/>
          </p:nvPr>
        </p:nvSpPr>
        <p:spPr>
          <a:xfrm>
            <a:off x="4951429" y="2317950"/>
            <a:ext cx="32328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28" name="Shape 128"/>
        <p:cNvGrpSpPr/>
        <p:nvPr/>
      </p:nvGrpSpPr>
      <p:grpSpPr>
        <a:xfrm>
          <a:off x="0" y="0"/>
          <a:ext cx="0" cy="0"/>
          <a:chOff x="0" y="0"/>
          <a:chExt cx="0" cy="0"/>
        </a:xfrm>
      </p:grpSpPr>
      <p:sp>
        <p:nvSpPr>
          <p:cNvPr id="129" name="Google Shape;129;p18"/>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type="title"/>
          </p:nvPr>
        </p:nvSpPr>
        <p:spPr>
          <a:xfrm>
            <a:off x="720000" y="1821450"/>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 name="Google Shape;131;p18"/>
          <p:cNvSpPr txBox="1"/>
          <p:nvPr>
            <p:ph idx="1" type="subTitle"/>
          </p:nvPr>
        </p:nvSpPr>
        <p:spPr>
          <a:xfrm>
            <a:off x="720000" y="2317950"/>
            <a:ext cx="32331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9"/>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19"/>
          <p:cNvSpPr txBox="1"/>
          <p:nvPr>
            <p:ph idx="1" type="subTitle"/>
          </p:nvPr>
        </p:nvSpPr>
        <p:spPr>
          <a:xfrm>
            <a:off x="4923135" y="3133222"/>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9"/>
          <p:cNvSpPr txBox="1"/>
          <p:nvPr>
            <p:ph idx="2" type="subTitle"/>
          </p:nvPr>
        </p:nvSpPr>
        <p:spPr>
          <a:xfrm>
            <a:off x="1715263" y="3133222"/>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9"/>
          <p:cNvSpPr txBox="1"/>
          <p:nvPr>
            <p:ph idx="3" type="subTitle"/>
          </p:nvPr>
        </p:nvSpPr>
        <p:spPr>
          <a:xfrm>
            <a:off x="1715263" y="264560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38" name="Google Shape;138;p19"/>
          <p:cNvSpPr txBox="1"/>
          <p:nvPr>
            <p:ph idx="4" type="subTitle"/>
          </p:nvPr>
        </p:nvSpPr>
        <p:spPr>
          <a:xfrm>
            <a:off x="4923138" y="264560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39" name="Google Shape;139;p19"/>
          <p:cNvSpPr/>
          <p:nvPr/>
        </p:nvSpPr>
        <p:spPr>
          <a:xfrm>
            <a:off x="3757238" y="471427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40" name="Shape 140"/>
        <p:cNvGrpSpPr/>
        <p:nvPr/>
      </p:nvGrpSpPr>
      <p:grpSpPr>
        <a:xfrm>
          <a:off x="0" y="0"/>
          <a:ext cx="0" cy="0"/>
          <a:chOff x="0" y="0"/>
          <a:chExt cx="0" cy="0"/>
        </a:xfrm>
      </p:grpSpPr>
      <p:sp>
        <p:nvSpPr>
          <p:cNvPr id="141" name="Google Shape;141;p20"/>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20"/>
          <p:cNvSpPr txBox="1"/>
          <p:nvPr>
            <p:ph idx="1" type="subTitle"/>
          </p:nvPr>
        </p:nvSpPr>
        <p:spPr>
          <a:xfrm>
            <a:off x="4985194" y="1434750"/>
            <a:ext cx="294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0"/>
          <p:cNvSpPr txBox="1"/>
          <p:nvPr>
            <p:ph idx="2" type="subTitle"/>
          </p:nvPr>
        </p:nvSpPr>
        <p:spPr>
          <a:xfrm>
            <a:off x="1211006" y="1434750"/>
            <a:ext cx="294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0"/>
          <p:cNvSpPr/>
          <p:nvPr/>
        </p:nvSpPr>
        <p:spPr>
          <a:xfrm>
            <a:off x="6379546" y="47965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28525" y="15066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4550208" y="2007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720000" y="2338200"/>
            <a:ext cx="42705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842800" y="1461625"/>
            <a:ext cx="1013700" cy="8418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720000" y="3167125"/>
            <a:ext cx="42705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8" name="Shape 148"/>
        <p:cNvGrpSpPr/>
        <p:nvPr/>
      </p:nvGrpSpPr>
      <p:grpSpPr>
        <a:xfrm>
          <a:off x="0" y="0"/>
          <a:ext cx="0" cy="0"/>
          <a:chOff x="0" y="0"/>
          <a:chExt cx="0" cy="0"/>
        </a:xfrm>
      </p:grpSpPr>
      <p:sp>
        <p:nvSpPr>
          <p:cNvPr id="149" name="Google Shape;149;p21"/>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1"/>
          <p:cNvSpPr txBox="1"/>
          <p:nvPr>
            <p:ph idx="1" type="subTitle"/>
          </p:nvPr>
        </p:nvSpPr>
        <p:spPr>
          <a:xfrm>
            <a:off x="937626" y="30569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21"/>
          <p:cNvSpPr txBox="1"/>
          <p:nvPr>
            <p:ph idx="2" type="subTitle"/>
          </p:nvPr>
        </p:nvSpPr>
        <p:spPr>
          <a:xfrm>
            <a:off x="3484347" y="30569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1"/>
          <p:cNvSpPr txBox="1"/>
          <p:nvPr>
            <p:ph idx="3" type="subTitle"/>
          </p:nvPr>
        </p:nvSpPr>
        <p:spPr>
          <a:xfrm>
            <a:off x="6031074" y="30569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21"/>
          <p:cNvSpPr txBox="1"/>
          <p:nvPr>
            <p:ph idx="4" type="subTitle"/>
          </p:nvPr>
        </p:nvSpPr>
        <p:spPr>
          <a:xfrm>
            <a:off x="937625" y="2602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55" name="Google Shape;155;p21"/>
          <p:cNvSpPr txBox="1"/>
          <p:nvPr>
            <p:ph idx="5" type="subTitle"/>
          </p:nvPr>
        </p:nvSpPr>
        <p:spPr>
          <a:xfrm>
            <a:off x="3484350" y="2602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56" name="Google Shape;156;p21"/>
          <p:cNvSpPr txBox="1"/>
          <p:nvPr>
            <p:ph idx="6" type="subTitle"/>
          </p:nvPr>
        </p:nvSpPr>
        <p:spPr>
          <a:xfrm>
            <a:off x="6031075" y="2602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7" name="Shape 157"/>
        <p:cNvGrpSpPr/>
        <p:nvPr/>
      </p:nvGrpSpPr>
      <p:grpSpPr>
        <a:xfrm>
          <a:off x="0" y="0"/>
          <a:ext cx="0" cy="0"/>
          <a:chOff x="0" y="0"/>
          <a:chExt cx="0" cy="0"/>
        </a:xfrm>
      </p:grpSpPr>
      <p:sp>
        <p:nvSpPr>
          <p:cNvPr id="158" name="Google Shape;158;p22"/>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2"/>
          <p:cNvSpPr txBox="1"/>
          <p:nvPr>
            <p:ph idx="1" type="subTitle"/>
          </p:nvPr>
        </p:nvSpPr>
        <p:spPr>
          <a:xfrm>
            <a:off x="2424850" y="19761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 name="Google Shape;161;p22"/>
          <p:cNvSpPr txBox="1"/>
          <p:nvPr>
            <p:ph idx="2" type="subTitle"/>
          </p:nvPr>
        </p:nvSpPr>
        <p:spPr>
          <a:xfrm>
            <a:off x="5655354" y="19761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2" name="Google Shape;162;p22"/>
          <p:cNvSpPr txBox="1"/>
          <p:nvPr>
            <p:ph idx="3" type="subTitle"/>
          </p:nvPr>
        </p:nvSpPr>
        <p:spPr>
          <a:xfrm>
            <a:off x="2424850" y="34095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3" name="Google Shape;163;p22"/>
          <p:cNvSpPr txBox="1"/>
          <p:nvPr>
            <p:ph idx="4" type="subTitle"/>
          </p:nvPr>
        </p:nvSpPr>
        <p:spPr>
          <a:xfrm>
            <a:off x="5655354" y="34095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4" name="Google Shape;164;p22"/>
          <p:cNvSpPr txBox="1"/>
          <p:nvPr>
            <p:ph idx="5" type="subTitle"/>
          </p:nvPr>
        </p:nvSpPr>
        <p:spPr>
          <a:xfrm>
            <a:off x="2424850" y="169257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65" name="Google Shape;165;p22"/>
          <p:cNvSpPr txBox="1"/>
          <p:nvPr>
            <p:ph idx="6" type="subTitle"/>
          </p:nvPr>
        </p:nvSpPr>
        <p:spPr>
          <a:xfrm>
            <a:off x="2424850" y="31260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66" name="Google Shape;166;p22"/>
          <p:cNvSpPr txBox="1"/>
          <p:nvPr>
            <p:ph idx="7" type="subTitle"/>
          </p:nvPr>
        </p:nvSpPr>
        <p:spPr>
          <a:xfrm>
            <a:off x="5655350" y="169257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67" name="Google Shape;167;p22"/>
          <p:cNvSpPr txBox="1"/>
          <p:nvPr>
            <p:ph idx="8" type="subTitle"/>
          </p:nvPr>
        </p:nvSpPr>
        <p:spPr>
          <a:xfrm>
            <a:off x="5655350" y="31260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8" name="Shape 168"/>
        <p:cNvGrpSpPr/>
        <p:nvPr/>
      </p:nvGrpSpPr>
      <p:grpSpPr>
        <a:xfrm>
          <a:off x="0" y="0"/>
          <a:ext cx="0" cy="0"/>
          <a:chOff x="0" y="0"/>
          <a:chExt cx="0" cy="0"/>
        </a:xfrm>
      </p:grpSpPr>
      <p:sp>
        <p:nvSpPr>
          <p:cNvPr id="169" name="Google Shape;169;p23"/>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3"/>
          <p:cNvSpPr txBox="1"/>
          <p:nvPr>
            <p:ph idx="1" type="subTitle"/>
          </p:nvPr>
        </p:nvSpPr>
        <p:spPr>
          <a:xfrm>
            <a:off x="1109155" y="22693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3"/>
          <p:cNvSpPr txBox="1"/>
          <p:nvPr>
            <p:ph idx="2" type="subTitle"/>
          </p:nvPr>
        </p:nvSpPr>
        <p:spPr>
          <a:xfrm>
            <a:off x="3579000" y="22693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23"/>
          <p:cNvSpPr txBox="1"/>
          <p:nvPr>
            <p:ph idx="3" type="subTitle"/>
          </p:nvPr>
        </p:nvSpPr>
        <p:spPr>
          <a:xfrm>
            <a:off x="1109155" y="4093779"/>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 name="Google Shape;174;p23"/>
          <p:cNvSpPr txBox="1"/>
          <p:nvPr>
            <p:ph idx="4" type="subTitle"/>
          </p:nvPr>
        </p:nvSpPr>
        <p:spPr>
          <a:xfrm>
            <a:off x="3579000" y="4093779"/>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23"/>
          <p:cNvSpPr txBox="1"/>
          <p:nvPr>
            <p:ph idx="5" type="subTitle"/>
          </p:nvPr>
        </p:nvSpPr>
        <p:spPr>
          <a:xfrm>
            <a:off x="6048845" y="22693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23"/>
          <p:cNvSpPr txBox="1"/>
          <p:nvPr>
            <p:ph idx="6" type="subTitle"/>
          </p:nvPr>
        </p:nvSpPr>
        <p:spPr>
          <a:xfrm>
            <a:off x="6048845" y="4093779"/>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 name="Google Shape;177;p23"/>
          <p:cNvSpPr txBox="1"/>
          <p:nvPr>
            <p:ph idx="7" type="subTitle"/>
          </p:nvPr>
        </p:nvSpPr>
        <p:spPr>
          <a:xfrm>
            <a:off x="1113055" y="20619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78" name="Google Shape;178;p23"/>
          <p:cNvSpPr txBox="1"/>
          <p:nvPr>
            <p:ph idx="8" type="subTitle"/>
          </p:nvPr>
        </p:nvSpPr>
        <p:spPr>
          <a:xfrm>
            <a:off x="3582900" y="20619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79" name="Google Shape;179;p23"/>
          <p:cNvSpPr txBox="1"/>
          <p:nvPr>
            <p:ph idx="9" type="subTitle"/>
          </p:nvPr>
        </p:nvSpPr>
        <p:spPr>
          <a:xfrm>
            <a:off x="6052745" y="20619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80" name="Google Shape;180;p23"/>
          <p:cNvSpPr txBox="1"/>
          <p:nvPr>
            <p:ph idx="13" type="subTitle"/>
          </p:nvPr>
        </p:nvSpPr>
        <p:spPr>
          <a:xfrm>
            <a:off x="1113055" y="3885254"/>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81" name="Google Shape;181;p23"/>
          <p:cNvSpPr txBox="1"/>
          <p:nvPr>
            <p:ph idx="14" type="subTitle"/>
          </p:nvPr>
        </p:nvSpPr>
        <p:spPr>
          <a:xfrm>
            <a:off x="3582900" y="3885254"/>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182" name="Google Shape;182;p23"/>
          <p:cNvSpPr txBox="1"/>
          <p:nvPr>
            <p:ph idx="15" type="subTitle"/>
          </p:nvPr>
        </p:nvSpPr>
        <p:spPr>
          <a:xfrm>
            <a:off x="6052745" y="3885254"/>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grpSp>
        <p:nvGrpSpPr>
          <p:cNvPr id="183" name="Google Shape;183;p23"/>
          <p:cNvGrpSpPr/>
          <p:nvPr/>
        </p:nvGrpSpPr>
        <p:grpSpPr>
          <a:xfrm>
            <a:off x="279122" y="4790488"/>
            <a:ext cx="1284363" cy="131271"/>
            <a:chOff x="484772" y="229238"/>
            <a:chExt cx="1284363" cy="131271"/>
          </a:xfrm>
        </p:grpSpPr>
        <p:sp>
          <p:nvSpPr>
            <p:cNvPr id="184" name="Google Shape;184;p23"/>
            <p:cNvSpPr/>
            <p:nvPr/>
          </p:nvSpPr>
          <p:spPr>
            <a:xfrm>
              <a:off x="484772" y="229238"/>
              <a:ext cx="1284363" cy="131271"/>
            </a:xfrm>
            <a:custGeom>
              <a:rect b="b" l="l" r="r" t="t"/>
              <a:pathLst>
                <a:path extrusionOk="0" h="3325" w="32532">
                  <a:moveTo>
                    <a:pt x="30870" y="220"/>
                  </a:moveTo>
                  <a:cubicBezTo>
                    <a:pt x="31665" y="220"/>
                    <a:pt x="32312" y="866"/>
                    <a:pt x="32312" y="1662"/>
                  </a:cubicBezTo>
                  <a:cubicBezTo>
                    <a:pt x="32314" y="2459"/>
                    <a:pt x="31666" y="3106"/>
                    <a:pt x="30870" y="3106"/>
                  </a:cubicBezTo>
                  <a:lnTo>
                    <a:pt x="1663" y="3106"/>
                  </a:lnTo>
                  <a:cubicBezTo>
                    <a:pt x="867" y="3106"/>
                    <a:pt x="219" y="2458"/>
                    <a:pt x="219" y="1662"/>
                  </a:cubicBezTo>
                  <a:cubicBezTo>
                    <a:pt x="219" y="867"/>
                    <a:pt x="867" y="220"/>
                    <a:pt x="1663" y="220"/>
                  </a:cubicBezTo>
                  <a:close/>
                  <a:moveTo>
                    <a:pt x="1663" y="0"/>
                  </a:moveTo>
                  <a:cubicBezTo>
                    <a:pt x="746" y="0"/>
                    <a:pt x="0" y="746"/>
                    <a:pt x="0" y="1662"/>
                  </a:cubicBezTo>
                  <a:cubicBezTo>
                    <a:pt x="0" y="2579"/>
                    <a:pt x="746" y="3325"/>
                    <a:pt x="1663" y="3325"/>
                  </a:cubicBezTo>
                  <a:lnTo>
                    <a:pt x="30870" y="3325"/>
                  </a:lnTo>
                  <a:cubicBezTo>
                    <a:pt x="31786" y="3325"/>
                    <a:pt x="32532" y="2579"/>
                    <a:pt x="32532" y="1662"/>
                  </a:cubicBezTo>
                  <a:cubicBezTo>
                    <a:pt x="32532" y="746"/>
                    <a:pt x="31786" y="0"/>
                    <a:pt x="30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885230" y="250913"/>
              <a:ext cx="49113" cy="87961"/>
            </a:xfrm>
            <a:custGeom>
              <a:rect b="b" l="l" r="r" t="t"/>
              <a:pathLst>
                <a:path extrusionOk="0" h="2228" w="1244">
                  <a:moveTo>
                    <a:pt x="0" y="0"/>
                  </a:moveTo>
                  <a:lnTo>
                    <a:pt x="0" y="2228"/>
                  </a:lnTo>
                  <a:lnTo>
                    <a:pt x="1244" y="2228"/>
                  </a:lnTo>
                  <a:lnTo>
                    <a:pt x="12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1071384" y="250913"/>
              <a:ext cx="49113" cy="87961"/>
            </a:xfrm>
            <a:custGeom>
              <a:rect b="b" l="l" r="r" t="t"/>
              <a:pathLst>
                <a:path extrusionOk="0" h="2228" w="1244">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1009399" y="250913"/>
              <a:ext cx="49074" cy="87961"/>
            </a:xfrm>
            <a:custGeom>
              <a:rect b="b" l="l" r="r" t="t"/>
              <a:pathLst>
                <a:path extrusionOk="0" h="2228" w="1243">
                  <a:moveTo>
                    <a:pt x="0" y="0"/>
                  </a:moveTo>
                  <a:lnTo>
                    <a:pt x="0" y="2228"/>
                  </a:lnTo>
                  <a:lnTo>
                    <a:pt x="1242" y="2228"/>
                  </a:lnTo>
                  <a:lnTo>
                    <a:pt x="12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823166" y="250913"/>
              <a:ext cx="49153" cy="87961"/>
            </a:xfrm>
            <a:custGeom>
              <a:rect b="b" l="l" r="r" t="t"/>
              <a:pathLst>
                <a:path extrusionOk="0" h="2228" w="1245">
                  <a:moveTo>
                    <a:pt x="1" y="0"/>
                  </a:moveTo>
                  <a:lnTo>
                    <a:pt x="1" y="2228"/>
                  </a:lnTo>
                  <a:lnTo>
                    <a:pt x="1244" y="2228"/>
                  </a:lnTo>
                  <a:lnTo>
                    <a:pt x="12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947295" y="250913"/>
              <a:ext cx="49113" cy="87961"/>
            </a:xfrm>
            <a:custGeom>
              <a:rect b="b" l="l" r="r" t="t"/>
              <a:pathLst>
                <a:path extrusionOk="0" h="2228" w="1244">
                  <a:moveTo>
                    <a:pt x="1" y="0"/>
                  </a:moveTo>
                  <a:lnTo>
                    <a:pt x="1"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574987" y="250913"/>
              <a:ext cx="49074" cy="87961"/>
            </a:xfrm>
            <a:custGeom>
              <a:rect b="b" l="l" r="r" t="t"/>
              <a:pathLst>
                <a:path extrusionOk="0" h="2228" w="1243">
                  <a:moveTo>
                    <a:pt x="0" y="0"/>
                  </a:moveTo>
                  <a:lnTo>
                    <a:pt x="0" y="2228"/>
                  </a:lnTo>
                  <a:lnTo>
                    <a:pt x="1243" y="2228"/>
                  </a:lnTo>
                  <a:lnTo>
                    <a:pt x="12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637051" y="250913"/>
              <a:ext cx="49074" cy="87961"/>
            </a:xfrm>
            <a:custGeom>
              <a:rect b="b" l="l" r="r" t="t"/>
              <a:pathLst>
                <a:path extrusionOk="0" h="2228" w="1243">
                  <a:moveTo>
                    <a:pt x="1" y="0"/>
                  </a:moveTo>
                  <a:lnTo>
                    <a:pt x="1" y="2228"/>
                  </a:lnTo>
                  <a:lnTo>
                    <a:pt x="1243" y="2228"/>
                  </a:lnTo>
                  <a:lnTo>
                    <a:pt x="12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761141" y="250913"/>
              <a:ext cx="49113" cy="87961"/>
            </a:xfrm>
            <a:custGeom>
              <a:rect b="b" l="l" r="r" t="t"/>
              <a:pathLst>
                <a:path extrusionOk="0" h="2228" w="1244">
                  <a:moveTo>
                    <a:pt x="0" y="0"/>
                  </a:moveTo>
                  <a:lnTo>
                    <a:pt x="0" y="2228"/>
                  </a:lnTo>
                  <a:lnTo>
                    <a:pt x="1244" y="2228"/>
                  </a:lnTo>
                  <a:lnTo>
                    <a:pt x="12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699076" y="250913"/>
              <a:ext cx="49113" cy="87961"/>
            </a:xfrm>
            <a:custGeom>
              <a:rect b="b" l="l" r="r" t="t"/>
              <a:pathLst>
                <a:path extrusionOk="0" h="2228" w="1244">
                  <a:moveTo>
                    <a:pt x="0" y="0"/>
                  </a:moveTo>
                  <a:lnTo>
                    <a:pt x="0" y="2228"/>
                  </a:lnTo>
                  <a:lnTo>
                    <a:pt x="1243" y="2228"/>
                  </a:lnTo>
                  <a:lnTo>
                    <a:pt x="12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1133449" y="250913"/>
              <a:ext cx="49153" cy="87961"/>
            </a:xfrm>
            <a:custGeom>
              <a:rect b="b" l="l" r="r" t="t"/>
              <a:pathLst>
                <a:path extrusionOk="0" h="2228" w="1245">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1567860" y="250913"/>
              <a:ext cx="49113" cy="87961"/>
            </a:xfrm>
            <a:custGeom>
              <a:rect b="b" l="l" r="r" t="t"/>
              <a:pathLst>
                <a:path extrusionOk="0" h="2228" w="1244">
                  <a:moveTo>
                    <a:pt x="1" y="0"/>
                  </a:moveTo>
                  <a:lnTo>
                    <a:pt x="1"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1195553" y="250913"/>
              <a:ext cx="49074" cy="87961"/>
            </a:xfrm>
            <a:custGeom>
              <a:rect b="b" l="l" r="r" t="t"/>
              <a:pathLst>
                <a:path extrusionOk="0" h="2228" w="1243">
                  <a:moveTo>
                    <a:pt x="0" y="0"/>
                  </a:moveTo>
                  <a:lnTo>
                    <a:pt x="0"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1505796" y="250913"/>
              <a:ext cx="49074" cy="87961"/>
            </a:xfrm>
            <a:custGeom>
              <a:rect b="b" l="l" r="r" t="t"/>
              <a:pathLst>
                <a:path extrusionOk="0" h="2228" w="1243">
                  <a:moveTo>
                    <a:pt x="1" y="0"/>
                  </a:moveTo>
                  <a:lnTo>
                    <a:pt x="1"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1629885" y="250913"/>
              <a:ext cx="49113" cy="87961"/>
            </a:xfrm>
            <a:custGeom>
              <a:rect b="b" l="l" r="r" t="t"/>
              <a:pathLst>
                <a:path extrusionOk="0" h="2228" w="1244">
                  <a:moveTo>
                    <a:pt x="0" y="0"/>
                  </a:moveTo>
                  <a:lnTo>
                    <a:pt x="0"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1691950" y="250913"/>
              <a:ext cx="55627" cy="87961"/>
            </a:xfrm>
            <a:custGeom>
              <a:rect b="b" l="l" r="r" t="t"/>
              <a:pathLst>
                <a:path extrusionOk="0" h="2228" w="1409">
                  <a:moveTo>
                    <a:pt x="1" y="0"/>
                  </a:moveTo>
                  <a:lnTo>
                    <a:pt x="1" y="2228"/>
                  </a:lnTo>
                  <a:lnTo>
                    <a:pt x="294" y="2228"/>
                  </a:lnTo>
                  <a:cubicBezTo>
                    <a:pt x="909" y="2228"/>
                    <a:pt x="1407" y="1729"/>
                    <a:pt x="1407" y="1113"/>
                  </a:cubicBezTo>
                  <a:cubicBezTo>
                    <a:pt x="1409" y="499"/>
                    <a:pt x="910" y="0"/>
                    <a:pt x="2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506408" y="250913"/>
              <a:ext cx="55627" cy="88001"/>
            </a:xfrm>
            <a:custGeom>
              <a:rect b="b" l="l" r="r" t="t"/>
              <a:pathLst>
                <a:path extrusionOk="0" h="2229" w="1409">
                  <a:moveTo>
                    <a:pt x="1115" y="0"/>
                  </a:moveTo>
                  <a:cubicBezTo>
                    <a:pt x="499" y="0"/>
                    <a:pt x="0" y="499"/>
                    <a:pt x="0" y="1115"/>
                  </a:cubicBezTo>
                  <a:cubicBezTo>
                    <a:pt x="0" y="1730"/>
                    <a:pt x="499" y="2229"/>
                    <a:pt x="1115" y="2229"/>
                  </a:cubicBezTo>
                  <a:lnTo>
                    <a:pt x="1408" y="2229"/>
                  </a:lnTo>
                  <a:lnTo>
                    <a:pt x="14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1443731" y="250913"/>
              <a:ext cx="49113" cy="87961"/>
            </a:xfrm>
            <a:custGeom>
              <a:rect b="b" l="l" r="r" t="t"/>
              <a:pathLst>
                <a:path extrusionOk="0" h="2228" w="1244">
                  <a:moveTo>
                    <a:pt x="0" y="0"/>
                  </a:moveTo>
                  <a:lnTo>
                    <a:pt x="0"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1257538" y="250913"/>
              <a:ext cx="49153" cy="87961"/>
            </a:xfrm>
            <a:custGeom>
              <a:rect b="b" l="l" r="r" t="t"/>
              <a:pathLst>
                <a:path extrusionOk="0" h="2228" w="1245">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1319642" y="250913"/>
              <a:ext cx="49074" cy="87961"/>
            </a:xfrm>
            <a:custGeom>
              <a:rect b="b" l="l" r="r" t="t"/>
              <a:pathLst>
                <a:path extrusionOk="0" h="2228" w="1243">
                  <a:moveTo>
                    <a:pt x="0" y="0"/>
                  </a:moveTo>
                  <a:lnTo>
                    <a:pt x="0"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1381667" y="250913"/>
              <a:ext cx="49153" cy="87961"/>
            </a:xfrm>
            <a:custGeom>
              <a:rect b="b" l="l" r="r" t="t"/>
              <a:pathLst>
                <a:path extrusionOk="0" h="2228" w="1245">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3"/>
          <p:cNvSpPr/>
          <p:nvPr/>
        </p:nvSpPr>
        <p:spPr>
          <a:xfrm>
            <a:off x="6153046" y="1720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8683238" y="3776653"/>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5841121" y="48609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4578138" y="2760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315458" y="16388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0" name="Shape 210"/>
        <p:cNvGrpSpPr/>
        <p:nvPr/>
      </p:nvGrpSpPr>
      <p:grpSpPr>
        <a:xfrm>
          <a:off x="0" y="0"/>
          <a:ext cx="0" cy="0"/>
          <a:chOff x="0" y="0"/>
          <a:chExt cx="0" cy="0"/>
        </a:xfrm>
      </p:grpSpPr>
      <p:sp>
        <p:nvSpPr>
          <p:cNvPr id="211" name="Google Shape;211;p24"/>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ph hasCustomPrompt="1" type="title"/>
          </p:nvPr>
        </p:nvSpPr>
        <p:spPr>
          <a:xfrm>
            <a:off x="2223600" y="65374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3" name="Google Shape;213;p24"/>
          <p:cNvSpPr txBox="1"/>
          <p:nvPr>
            <p:ph idx="1" type="subTitle"/>
          </p:nvPr>
        </p:nvSpPr>
        <p:spPr>
          <a:xfrm>
            <a:off x="2223600" y="128083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24"/>
          <p:cNvSpPr txBox="1"/>
          <p:nvPr>
            <p:ph hasCustomPrompt="1" idx="2" type="title"/>
          </p:nvPr>
        </p:nvSpPr>
        <p:spPr>
          <a:xfrm>
            <a:off x="2223600" y="195506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5" name="Google Shape;215;p24"/>
          <p:cNvSpPr txBox="1"/>
          <p:nvPr>
            <p:ph idx="3" type="subTitle"/>
          </p:nvPr>
        </p:nvSpPr>
        <p:spPr>
          <a:xfrm>
            <a:off x="2223600" y="2580540"/>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6" name="Google Shape;216;p24"/>
          <p:cNvSpPr txBox="1"/>
          <p:nvPr>
            <p:ph hasCustomPrompt="1" idx="4" type="title"/>
          </p:nvPr>
        </p:nvSpPr>
        <p:spPr>
          <a:xfrm>
            <a:off x="2223600" y="325993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 name="Google Shape;217;p24"/>
          <p:cNvSpPr txBox="1"/>
          <p:nvPr>
            <p:ph idx="5" type="subTitle"/>
          </p:nvPr>
        </p:nvSpPr>
        <p:spPr>
          <a:xfrm>
            <a:off x="2223600" y="3890959"/>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8" name="Google Shape;218;p24"/>
          <p:cNvSpPr/>
          <p:nvPr/>
        </p:nvSpPr>
        <p:spPr>
          <a:xfrm>
            <a:off x="7391238" y="19169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970733" y="3712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20" name="Shape 220"/>
        <p:cNvGrpSpPr/>
        <p:nvPr/>
      </p:nvGrpSpPr>
      <p:grpSpPr>
        <a:xfrm>
          <a:off x="0" y="0"/>
          <a:ext cx="0" cy="0"/>
          <a:chOff x="0" y="0"/>
          <a:chExt cx="0" cy="0"/>
        </a:xfrm>
      </p:grpSpPr>
      <p:sp>
        <p:nvSpPr>
          <p:cNvPr id="221" name="Google Shape;221;p25"/>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 name="Google Shape;223;p25"/>
          <p:cNvSpPr txBox="1"/>
          <p:nvPr>
            <p:ph idx="1" type="subTitle"/>
          </p:nvPr>
        </p:nvSpPr>
        <p:spPr>
          <a:xfrm>
            <a:off x="938500" y="34767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4" name="Google Shape;224;p25"/>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225" name="Google Shape;225;p25"/>
          <p:cNvSpPr txBox="1"/>
          <p:nvPr>
            <p:ph hasCustomPrompt="1" idx="3" type="title"/>
          </p:nvPr>
        </p:nvSpPr>
        <p:spPr>
          <a:xfrm>
            <a:off x="387310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 name="Google Shape;226;p25"/>
          <p:cNvSpPr txBox="1"/>
          <p:nvPr>
            <p:ph idx="4" type="subTitle"/>
          </p:nvPr>
        </p:nvSpPr>
        <p:spPr>
          <a:xfrm>
            <a:off x="3485400" y="34767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7" name="Google Shape;227;p25"/>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228" name="Google Shape;228;p25"/>
          <p:cNvSpPr txBox="1"/>
          <p:nvPr>
            <p:ph hasCustomPrompt="1" idx="6" type="title"/>
          </p:nvPr>
        </p:nvSpPr>
        <p:spPr>
          <a:xfrm>
            <a:off x="6417675"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9" name="Google Shape;229;p25"/>
          <p:cNvSpPr txBox="1"/>
          <p:nvPr>
            <p:ph idx="7" type="subTitle"/>
          </p:nvPr>
        </p:nvSpPr>
        <p:spPr>
          <a:xfrm>
            <a:off x="6032300" y="34767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30" name="Google Shape;230;p25"/>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231" name="Google Shape;231;p2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25"/>
          <p:cNvSpPr/>
          <p:nvPr/>
        </p:nvSpPr>
        <p:spPr>
          <a:xfrm>
            <a:off x="6174946" y="47703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435413" y="2305103"/>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a:off x="5318158" y="2053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35" name="Shape 235"/>
        <p:cNvGrpSpPr/>
        <p:nvPr/>
      </p:nvGrpSpPr>
      <p:grpSpPr>
        <a:xfrm>
          <a:off x="0" y="0"/>
          <a:ext cx="0" cy="0"/>
          <a:chOff x="0" y="0"/>
          <a:chExt cx="0" cy="0"/>
        </a:xfrm>
      </p:grpSpPr>
      <p:sp>
        <p:nvSpPr>
          <p:cNvPr id="236" name="Google Shape;236;p26"/>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8" name="Google Shape;238;p26"/>
          <p:cNvSpPr/>
          <p:nvPr/>
        </p:nvSpPr>
        <p:spPr>
          <a:xfrm>
            <a:off x="4338963" y="200714"/>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6090808" y="48208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328188" y="138429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3136113" y="4644831"/>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8755533" y="23231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43" name="Shape 243"/>
        <p:cNvGrpSpPr/>
        <p:nvPr/>
      </p:nvGrpSpPr>
      <p:grpSpPr>
        <a:xfrm>
          <a:off x="0" y="0"/>
          <a:ext cx="0" cy="0"/>
          <a:chOff x="0" y="0"/>
          <a:chExt cx="0" cy="0"/>
        </a:xfrm>
      </p:grpSpPr>
      <p:sp>
        <p:nvSpPr>
          <p:cNvPr id="244" name="Google Shape;244;p27"/>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7"/>
          <p:cNvSpPr/>
          <p:nvPr/>
        </p:nvSpPr>
        <p:spPr>
          <a:xfrm>
            <a:off x="6090808" y="48208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295738" y="3024231"/>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8697583" y="32880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249" name="Shape 249"/>
        <p:cNvGrpSpPr/>
        <p:nvPr/>
      </p:nvGrpSpPr>
      <p:grpSpPr>
        <a:xfrm>
          <a:off x="0" y="0"/>
          <a:ext cx="0" cy="0"/>
          <a:chOff x="0" y="0"/>
          <a:chExt cx="0" cy="0"/>
        </a:xfrm>
      </p:grpSpPr>
      <p:sp>
        <p:nvSpPr>
          <p:cNvPr id="250" name="Google Shape;250;p28"/>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2" name="Google Shape;252;p28"/>
          <p:cNvSpPr/>
          <p:nvPr/>
        </p:nvSpPr>
        <p:spPr>
          <a:xfrm>
            <a:off x="8741888" y="137233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6090808" y="48208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154363" y="1886415"/>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2112563" y="4737906"/>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4339458" y="2734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8"/>
          <p:cNvGrpSpPr/>
          <p:nvPr/>
        </p:nvGrpSpPr>
        <p:grpSpPr>
          <a:xfrm flipH="1" rot="10800000">
            <a:off x="123839" y="4200619"/>
            <a:ext cx="771801" cy="884931"/>
            <a:chOff x="340225" y="4034600"/>
            <a:chExt cx="882865" cy="1012275"/>
          </a:xfrm>
        </p:grpSpPr>
        <p:sp>
          <p:nvSpPr>
            <p:cNvPr id="258" name="Google Shape;258;p28"/>
            <p:cNvSpPr/>
            <p:nvPr/>
          </p:nvSpPr>
          <p:spPr>
            <a:xfrm>
              <a:off x="340225" y="4572769"/>
              <a:ext cx="474039" cy="474106"/>
            </a:xfrm>
            <a:custGeom>
              <a:rect b="b" l="l" r="r" t="t"/>
              <a:pathLst>
                <a:path extrusionOk="0" h="14104" w="14102">
                  <a:moveTo>
                    <a:pt x="7050" y="3295"/>
                  </a:moveTo>
                  <a:cubicBezTo>
                    <a:pt x="9124" y="3295"/>
                    <a:pt x="10806" y="4975"/>
                    <a:pt x="10806" y="7050"/>
                  </a:cubicBezTo>
                  <a:cubicBezTo>
                    <a:pt x="10806" y="9123"/>
                    <a:pt x="9124" y="10805"/>
                    <a:pt x="7050" y="10805"/>
                  </a:cubicBezTo>
                  <a:cubicBezTo>
                    <a:pt x="4977" y="10805"/>
                    <a:pt x="3295" y="9123"/>
                    <a:pt x="3295" y="7050"/>
                  </a:cubicBezTo>
                  <a:cubicBezTo>
                    <a:pt x="3295" y="4977"/>
                    <a:pt x="4976" y="3295"/>
                    <a:pt x="7050" y="3295"/>
                  </a:cubicBezTo>
                  <a:close/>
                  <a:moveTo>
                    <a:pt x="6305" y="0"/>
                  </a:moveTo>
                  <a:cubicBezTo>
                    <a:pt x="5978" y="0"/>
                    <a:pt x="5712" y="267"/>
                    <a:pt x="5712" y="593"/>
                  </a:cubicBezTo>
                  <a:lnTo>
                    <a:pt x="5712" y="1517"/>
                  </a:lnTo>
                  <a:cubicBezTo>
                    <a:pt x="5130" y="1657"/>
                    <a:pt x="4582" y="1886"/>
                    <a:pt x="4084" y="2191"/>
                  </a:cubicBezTo>
                  <a:lnTo>
                    <a:pt x="3431" y="1538"/>
                  </a:lnTo>
                  <a:cubicBezTo>
                    <a:pt x="3315" y="1422"/>
                    <a:pt x="3163" y="1364"/>
                    <a:pt x="3012" y="1364"/>
                  </a:cubicBezTo>
                  <a:cubicBezTo>
                    <a:pt x="2860" y="1364"/>
                    <a:pt x="2708" y="1422"/>
                    <a:pt x="2593" y="1538"/>
                  </a:cubicBezTo>
                  <a:lnTo>
                    <a:pt x="1538" y="2593"/>
                  </a:lnTo>
                  <a:cubicBezTo>
                    <a:pt x="1306" y="2824"/>
                    <a:pt x="1306" y="3200"/>
                    <a:pt x="1538" y="3431"/>
                  </a:cubicBezTo>
                  <a:lnTo>
                    <a:pt x="2191" y="4084"/>
                  </a:lnTo>
                  <a:cubicBezTo>
                    <a:pt x="1886" y="4582"/>
                    <a:pt x="1659" y="5129"/>
                    <a:pt x="1517" y="5712"/>
                  </a:cubicBezTo>
                  <a:lnTo>
                    <a:pt x="595" y="5712"/>
                  </a:lnTo>
                  <a:cubicBezTo>
                    <a:pt x="267" y="5712"/>
                    <a:pt x="0" y="5977"/>
                    <a:pt x="0" y="6304"/>
                  </a:cubicBezTo>
                  <a:lnTo>
                    <a:pt x="0" y="7797"/>
                  </a:lnTo>
                  <a:cubicBezTo>
                    <a:pt x="0" y="8125"/>
                    <a:pt x="267" y="8390"/>
                    <a:pt x="595" y="8390"/>
                  </a:cubicBezTo>
                  <a:lnTo>
                    <a:pt x="1517" y="8390"/>
                  </a:lnTo>
                  <a:cubicBezTo>
                    <a:pt x="1657" y="8973"/>
                    <a:pt x="1886" y="9520"/>
                    <a:pt x="2191" y="10018"/>
                  </a:cubicBezTo>
                  <a:lnTo>
                    <a:pt x="1538" y="10671"/>
                  </a:lnTo>
                  <a:cubicBezTo>
                    <a:pt x="1306" y="10902"/>
                    <a:pt x="1306" y="11279"/>
                    <a:pt x="1538" y="11510"/>
                  </a:cubicBezTo>
                  <a:lnTo>
                    <a:pt x="2593" y="12566"/>
                  </a:lnTo>
                  <a:cubicBezTo>
                    <a:pt x="2709" y="12682"/>
                    <a:pt x="2860" y="12740"/>
                    <a:pt x="3012" y="12740"/>
                  </a:cubicBezTo>
                  <a:cubicBezTo>
                    <a:pt x="3164" y="12740"/>
                    <a:pt x="3315" y="12682"/>
                    <a:pt x="3431" y="12566"/>
                  </a:cubicBezTo>
                  <a:lnTo>
                    <a:pt x="4084" y="11912"/>
                  </a:lnTo>
                  <a:cubicBezTo>
                    <a:pt x="4582" y="12218"/>
                    <a:pt x="5130" y="12446"/>
                    <a:pt x="5712" y="12587"/>
                  </a:cubicBezTo>
                  <a:lnTo>
                    <a:pt x="5712" y="13511"/>
                  </a:lnTo>
                  <a:cubicBezTo>
                    <a:pt x="5712" y="13839"/>
                    <a:pt x="5978" y="14104"/>
                    <a:pt x="6305" y="14104"/>
                  </a:cubicBezTo>
                  <a:lnTo>
                    <a:pt x="7797" y="14104"/>
                  </a:lnTo>
                  <a:cubicBezTo>
                    <a:pt x="8125" y="14104"/>
                    <a:pt x="8391" y="13838"/>
                    <a:pt x="8391" y="13511"/>
                  </a:cubicBezTo>
                  <a:lnTo>
                    <a:pt x="8391" y="12587"/>
                  </a:lnTo>
                  <a:cubicBezTo>
                    <a:pt x="8973" y="12446"/>
                    <a:pt x="9522" y="12218"/>
                    <a:pt x="10019" y="11912"/>
                  </a:cubicBezTo>
                  <a:lnTo>
                    <a:pt x="10672" y="12566"/>
                  </a:lnTo>
                  <a:cubicBezTo>
                    <a:pt x="10788" y="12682"/>
                    <a:pt x="10939" y="12740"/>
                    <a:pt x="11091" y="12740"/>
                  </a:cubicBezTo>
                  <a:cubicBezTo>
                    <a:pt x="11243" y="12740"/>
                    <a:pt x="11395" y="12682"/>
                    <a:pt x="11510" y="12566"/>
                  </a:cubicBezTo>
                  <a:lnTo>
                    <a:pt x="12564" y="11510"/>
                  </a:lnTo>
                  <a:cubicBezTo>
                    <a:pt x="12796" y="11279"/>
                    <a:pt x="12796" y="10902"/>
                    <a:pt x="12564" y="10671"/>
                  </a:cubicBezTo>
                  <a:lnTo>
                    <a:pt x="11911" y="10018"/>
                  </a:lnTo>
                  <a:cubicBezTo>
                    <a:pt x="12215" y="9520"/>
                    <a:pt x="12444" y="8973"/>
                    <a:pt x="12585" y="8390"/>
                  </a:cubicBezTo>
                  <a:lnTo>
                    <a:pt x="13508" y="8390"/>
                  </a:lnTo>
                  <a:cubicBezTo>
                    <a:pt x="13835" y="8390"/>
                    <a:pt x="14102" y="8125"/>
                    <a:pt x="14102" y="7797"/>
                  </a:cubicBezTo>
                  <a:lnTo>
                    <a:pt x="14102" y="6304"/>
                  </a:lnTo>
                  <a:cubicBezTo>
                    <a:pt x="14102" y="5976"/>
                    <a:pt x="13836" y="5712"/>
                    <a:pt x="13508" y="5712"/>
                  </a:cubicBezTo>
                  <a:lnTo>
                    <a:pt x="12585" y="5712"/>
                  </a:lnTo>
                  <a:cubicBezTo>
                    <a:pt x="12444" y="5129"/>
                    <a:pt x="12216" y="4582"/>
                    <a:pt x="11911" y="4084"/>
                  </a:cubicBezTo>
                  <a:lnTo>
                    <a:pt x="12564" y="3431"/>
                  </a:lnTo>
                  <a:cubicBezTo>
                    <a:pt x="12796" y="3200"/>
                    <a:pt x="12796" y="2824"/>
                    <a:pt x="12564" y="2593"/>
                  </a:cubicBezTo>
                  <a:lnTo>
                    <a:pt x="11510" y="1538"/>
                  </a:lnTo>
                  <a:cubicBezTo>
                    <a:pt x="11395" y="1422"/>
                    <a:pt x="11242" y="1364"/>
                    <a:pt x="11090" y="1364"/>
                  </a:cubicBezTo>
                  <a:cubicBezTo>
                    <a:pt x="10938" y="1364"/>
                    <a:pt x="10787" y="1422"/>
                    <a:pt x="10672" y="1538"/>
                  </a:cubicBezTo>
                  <a:lnTo>
                    <a:pt x="10019" y="2191"/>
                  </a:lnTo>
                  <a:cubicBezTo>
                    <a:pt x="9521" y="1886"/>
                    <a:pt x="8973" y="1657"/>
                    <a:pt x="8391" y="1517"/>
                  </a:cubicBezTo>
                  <a:lnTo>
                    <a:pt x="8391" y="593"/>
                  </a:lnTo>
                  <a:cubicBezTo>
                    <a:pt x="8391" y="265"/>
                    <a:pt x="8125" y="0"/>
                    <a:pt x="7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351284" y="4327988"/>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602356" y="4034600"/>
              <a:ext cx="620735" cy="620701"/>
            </a:xfrm>
            <a:custGeom>
              <a:rect b="b" l="l" r="r" t="t"/>
              <a:pathLst>
                <a:path extrusionOk="0" h="18465" w="18466">
                  <a:moveTo>
                    <a:pt x="9230" y="2954"/>
                  </a:moveTo>
                  <a:cubicBezTo>
                    <a:pt x="12697" y="2954"/>
                    <a:pt x="15509" y="5764"/>
                    <a:pt x="15509" y="9233"/>
                  </a:cubicBezTo>
                  <a:cubicBezTo>
                    <a:pt x="15509" y="12701"/>
                    <a:pt x="12697" y="15513"/>
                    <a:pt x="9230" y="15513"/>
                  </a:cubicBezTo>
                  <a:cubicBezTo>
                    <a:pt x="5760" y="15513"/>
                    <a:pt x="2948" y="12701"/>
                    <a:pt x="2948" y="9233"/>
                  </a:cubicBezTo>
                  <a:cubicBezTo>
                    <a:pt x="2948" y="5764"/>
                    <a:pt x="5760" y="2954"/>
                    <a:pt x="9230" y="2954"/>
                  </a:cubicBezTo>
                  <a:close/>
                  <a:moveTo>
                    <a:pt x="8759" y="0"/>
                  </a:moveTo>
                  <a:cubicBezTo>
                    <a:pt x="8435" y="0"/>
                    <a:pt x="8172" y="262"/>
                    <a:pt x="8172" y="586"/>
                  </a:cubicBezTo>
                  <a:lnTo>
                    <a:pt x="8172" y="1463"/>
                  </a:lnTo>
                  <a:cubicBezTo>
                    <a:pt x="7842" y="1509"/>
                    <a:pt x="7516" y="1572"/>
                    <a:pt x="7201" y="1658"/>
                  </a:cubicBezTo>
                  <a:lnTo>
                    <a:pt x="6862" y="851"/>
                  </a:lnTo>
                  <a:cubicBezTo>
                    <a:pt x="6769" y="626"/>
                    <a:pt x="6551" y="491"/>
                    <a:pt x="6321" y="491"/>
                  </a:cubicBezTo>
                  <a:cubicBezTo>
                    <a:pt x="6246" y="491"/>
                    <a:pt x="6169" y="506"/>
                    <a:pt x="6095" y="537"/>
                  </a:cubicBezTo>
                  <a:lnTo>
                    <a:pt x="5226" y="902"/>
                  </a:lnTo>
                  <a:cubicBezTo>
                    <a:pt x="4928" y="1026"/>
                    <a:pt x="4786" y="1370"/>
                    <a:pt x="4912" y="1669"/>
                  </a:cubicBezTo>
                  <a:lnTo>
                    <a:pt x="5251" y="2476"/>
                  </a:lnTo>
                  <a:cubicBezTo>
                    <a:pt x="4984" y="2633"/>
                    <a:pt x="4728" y="2806"/>
                    <a:pt x="4485" y="2992"/>
                  </a:cubicBezTo>
                  <a:lnTo>
                    <a:pt x="3864" y="2373"/>
                  </a:lnTo>
                  <a:cubicBezTo>
                    <a:pt x="3750" y="2258"/>
                    <a:pt x="3601" y="2201"/>
                    <a:pt x="3451" y="2201"/>
                  </a:cubicBezTo>
                  <a:cubicBezTo>
                    <a:pt x="3301" y="2201"/>
                    <a:pt x="3151" y="2258"/>
                    <a:pt x="3037" y="2373"/>
                  </a:cubicBezTo>
                  <a:lnTo>
                    <a:pt x="2369" y="3038"/>
                  </a:lnTo>
                  <a:cubicBezTo>
                    <a:pt x="2141" y="3267"/>
                    <a:pt x="2141" y="3639"/>
                    <a:pt x="2369" y="3867"/>
                  </a:cubicBezTo>
                  <a:lnTo>
                    <a:pt x="2989" y="4487"/>
                  </a:lnTo>
                  <a:cubicBezTo>
                    <a:pt x="2789" y="4749"/>
                    <a:pt x="2606" y="5026"/>
                    <a:pt x="2440" y="5312"/>
                  </a:cubicBezTo>
                  <a:lnTo>
                    <a:pt x="1629" y="4981"/>
                  </a:lnTo>
                  <a:cubicBezTo>
                    <a:pt x="1556" y="4951"/>
                    <a:pt x="1481" y="4937"/>
                    <a:pt x="1407" y="4937"/>
                  </a:cubicBezTo>
                  <a:cubicBezTo>
                    <a:pt x="1177" y="4937"/>
                    <a:pt x="958" y="5074"/>
                    <a:pt x="866" y="5300"/>
                  </a:cubicBezTo>
                  <a:lnTo>
                    <a:pt x="508" y="6173"/>
                  </a:lnTo>
                  <a:cubicBezTo>
                    <a:pt x="386" y="6472"/>
                    <a:pt x="528" y="6813"/>
                    <a:pt x="830" y="6937"/>
                  </a:cubicBezTo>
                  <a:lnTo>
                    <a:pt x="1638" y="7268"/>
                  </a:lnTo>
                  <a:cubicBezTo>
                    <a:pt x="1562" y="7563"/>
                    <a:pt x="1504" y="7866"/>
                    <a:pt x="1463" y="8175"/>
                  </a:cubicBezTo>
                  <a:lnTo>
                    <a:pt x="587" y="8175"/>
                  </a:lnTo>
                  <a:cubicBezTo>
                    <a:pt x="263" y="8175"/>
                    <a:pt x="1" y="8437"/>
                    <a:pt x="1" y="8761"/>
                  </a:cubicBezTo>
                  <a:lnTo>
                    <a:pt x="1" y="9703"/>
                  </a:lnTo>
                  <a:cubicBezTo>
                    <a:pt x="1" y="10027"/>
                    <a:pt x="263" y="10289"/>
                    <a:pt x="587" y="10289"/>
                  </a:cubicBezTo>
                  <a:lnTo>
                    <a:pt x="1463" y="10289"/>
                  </a:lnTo>
                  <a:cubicBezTo>
                    <a:pt x="1507" y="10621"/>
                    <a:pt x="1572" y="10945"/>
                    <a:pt x="1656" y="11263"/>
                  </a:cubicBezTo>
                  <a:lnTo>
                    <a:pt x="850" y="11600"/>
                  </a:lnTo>
                  <a:cubicBezTo>
                    <a:pt x="552" y="11726"/>
                    <a:pt x="412" y="12070"/>
                    <a:pt x="536" y="12369"/>
                  </a:cubicBezTo>
                  <a:lnTo>
                    <a:pt x="901" y="13238"/>
                  </a:lnTo>
                  <a:cubicBezTo>
                    <a:pt x="994" y="13462"/>
                    <a:pt x="1213" y="13597"/>
                    <a:pt x="1442" y="13597"/>
                  </a:cubicBezTo>
                  <a:cubicBezTo>
                    <a:pt x="1518" y="13597"/>
                    <a:pt x="1594" y="13582"/>
                    <a:pt x="1668" y="13551"/>
                  </a:cubicBezTo>
                  <a:lnTo>
                    <a:pt x="2475" y="13212"/>
                  </a:lnTo>
                  <a:cubicBezTo>
                    <a:pt x="2631" y="13477"/>
                    <a:pt x="2804" y="13733"/>
                    <a:pt x="2989" y="13978"/>
                  </a:cubicBezTo>
                  <a:lnTo>
                    <a:pt x="2369" y="14597"/>
                  </a:lnTo>
                  <a:cubicBezTo>
                    <a:pt x="2141" y="14827"/>
                    <a:pt x="2141" y="15198"/>
                    <a:pt x="2369" y="15426"/>
                  </a:cubicBezTo>
                  <a:lnTo>
                    <a:pt x="3037" y="16093"/>
                  </a:lnTo>
                  <a:cubicBezTo>
                    <a:pt x="3151" y="16207"/>
                    <a:pt x="3301" y="16264"/>
                    <a:pt x="3451" y="16264"/>
                  </a:cubicBezTo>
                  <a:cubicBezTo>
                    <a:pt x="3601" y="16264"/>
                    <a:pt x="3751" y="16207"/>
                    <a:pt x="3865" y="16093"/>
                  </a:cubicBezTo>
                  <a:lnTo>
                    <a:pt x="4486" y="15472"/>
                  </a:lnTo>
                  <a:cubicBezTo>
                    <a:pt x="4749" y="15673"/>
                    <a:pt x="5024" y="15856"/>
                    <a:pt x="5312" y="16022"/>
                  </a:cubicBezTo>
                  <a:lnTo>
                    <a:pt x="4980" y="16833"/>
                  </a:lnTo>
                  <a:cubicBezTo>
                    <a:pt x="4858" y="17132"/>
                    <a:pt x="5002" y="17475"/>
                    <a:pt x="5300" y="17597"/>
                  </a:cubicBezTo>
                  <a:lnTo>
                    <a:pt x="6172" y="17955"/>
                  </a:lnTo>
                  <a:cubicBezTo>
                    <a:pt x="6245" y="17985"/>
                    <a:pt x="6320" y="17999"/>
                    <a:pt x="6394" y="17999"/>
                  </a:cubicBezTo>
                  <a:cubicBezTo>
                    <a:pt x="6625" y="17999"/>
                    <a:pt x="6845" y="17862"/>
                    <a:pt x="6937" y="17635"/>
                  </a:cubicBezTo>
                  <a:lnTo>
                    <a:pt x="7267" y="16826"/>
                  </a:lnTo>
                  <a:cubicBezTo>
                    <a:pt x="7563" y="16902"/>
                    <a:pt x="7866" y="16961"/>
                    <a:pt x="8174" y="17001"/>
                  </a:cubicBezTo>
                  <a:lnTo>
                    <a:pt x="8174" y="17878"/>
                  </a:lnTo>
                  <a:cubicBezTo>
                    <a:pt x="8174" y="18202"/>
                    <a:pt x="8437" y="18464"/>
                    <a:pt x="8761" y="18464"/>
                  </a:cubicBezTo>
                  <a:lnTo>
                    <a:pt x="9704" y="18464"/>
                  </a:lnTo>
                  <a:cubicBezTo>
                    <a:pt x="10028" y="18464"/>
                    <a:pt x="10290" y="18202"/>
                    <a:pt x="10290" y="17878"/>
                  </a:cubicBezTo>
                  <a:lnTo>
                    <a:pt x="10290" y="17001"/>
                  </a:lnTo>
                  <a:cubicBezTo>
                    <a:pt x="10621" y="16956"/>
                    <a:pt x="10945" y="16892"/>
                    <a:pt x="11263" y="16807"/>
                  </a:cubicBezTo>
                  <a:lnTo>
                    <a:pt x="11601" y="17613"/>
                  </a:lnTo>
                  <a:cubicBezTo>
                    <a:pt x="11695" y="17837"/>
                    <a:pt x="11912" y="17973"/>
                    <a:pt x="12141" y="17973"/>
                  </a:cubicBezTo>
                  <a:cubicBezTo>
                    <a:pt x="12217" y="17973"/>
                    <a:pt x="12294" y="17958"/>
                    <a:pt x="12368" y="17926"/>
                  </a:cubicBezTo>
                  <a:lnTo>
                    <a:pt x="13237" y="17561"/>
                  </a:lnTo>
                  <a:cubicBezTo>
                    <a:pt x="13536" y="17437"/>
                    <a:pt x="13675" y="17092"/>
                    <a:pt x="13551" y="16794"/>
                  </a:cubicBezTo>
                  <a:lnTo>
                    <a:pt x="13213" y="15986"/>
                  </a:lnTo>
                  <a:cubicBezTo>
                    <a:pt x="13479" y="15829"/>
                    <a:pt x="13735" y="15657"/>
                    <a:pt x="13979" y="15470"/>
                  </a:cubicBezTo>
                  <a:lnTo>
                    <a:pt x="14599" y="16089"/>
                  </a:lnTo>
                  <a:cubicBezTo>
                    <a:pt x="14713" y="16204"/>
                    <a:pt x="14863" y="16261"/>
                    <a:pt x="15013" y="16261"/>
                  </a:cubicBezTo>
                  <a:cubicBezTo>
                    <a:pt x="15163" y="16261"/>
                    <a:pt x="15313" y="16204"/>
                    <a:pt x="15428" y="16089"/>
                  </a:cubicBezTo>
                  <a:lnTo>
                    <a:pt x="16093" y="15424"/>
                  </a:lnTo>
                  <a:cubicBezTo>
                    <a:pt x="16323" y="15195"/>
                    <a:pt x="16323" y="14824"/>
                    <a:pt x="16093" y="14594"/>
                  </a:cubicBezTo>
                  <a:lnTo>
                    <a:pt x="15474" y="13975"/>
                  </a:lnTo>
                  <a:cubicBezTo>
                    <a:pt x="15675" y="13713"/>
                    <a:pt x="15857" y="13436"/>
                    <a:pt x="16023" y="13149"/>
                  </a:cubicBezTo>
                  <a:lnTo>
                    <a:pt x="16834" y="13481"/>
                  </a:lnTo>
                  <a:cubicBezTo>
                    <a:pt x="16907" y="13511"/>
                    <a:pt x="16982" y="13526"/>
                    <a:pt x="17056" y="13526"/>
                  </a:cubicBezTo>
                  <a:cubicBezTo>
                    <a:pt x="17288" y="13526"/>
                    <a:pt x="17506" y="13388"/>
                    <a:pt x="17599" y="13162"/>
                  </a:cubicBezTo>
                  <a:lnTo>
                    <a:pt x="17957" y="12288"/>
                  </a:lnTo>
                  <a:cubicBezTo>
                    <a:pt x="18078" y="11989"/>
                    <a:pt x="17936" y="11647"/>
                    <a:pt x="17636" y="11524"/>
                  </a:cubicBezTo>
                  <a:lnTo>
                    <a:pt x="16828" y="11194"/>
                  </a:lnTo>
                  <a:cubicBezTo>
                    <a:pt x="16904" y="10899"/>
                    <a:pt x="16961" y="10596"/>
                    <a:pt x="17002" y="10287"/>
                  </a:cubicBezTo>
                  <a:lnTo>
                    <a:pt x="17880" y="10287"/>
                  </a:lnTo>
                  <a:cubicBezTo>
                    <a:pt x="18204" y="10287"/>
                    <a:pt x="18466" y="10025"/>
                    <a:pt x="18466" y="9701"/>
                  </a:cubicBezTo>
                  <a:lnTo>
                    <a:pt x="18466" y="8759"/>
                  </a:lnTo>
                  <a:cubicBezTo>
                    <a:pt x="18461" y="8437"/>
                    <a:pt x="18198" y="8175"/>
                    <a:pt x="17874" y="8175"/>
                  </a:cubicBezTo>
                  <a:lnTo>
                    <a:pt x="16997" y="8175"/>
                  </a:lnTo>
                  <a:cubicBezTo>
                    <a:pt x="16953" y="7844"/>
                    <a:pt x="16888" y="7520"/>
                    <a:pt x="16804" y="7202"/>
                  </a:cubicBezTo>
                  <a:lnTo>
                    <a:pt x="17610" y="6864"/>
                  </a:lnTo>
                  <a:cubicBezTo>
                    <a:pt x="17909" y="6739"/>
                    <a:pt x="18049" y="6395"/>
                    <a:pt x="17924" y="6096"/>
                  </a:cubicBezTo>
                  <a:lnTo>
                    <a:pt x="17561" y="5227"/>
                  </a:lnTo>
                  <a:cubicBezTo>
                    <a:pt x="17466" y="5003"/>
                    <a:pt x="17249" y="4867"/>
                    <a:pt x="17020" y="4867"/>
                  </a:cubicBezTo>
                  <a:cubicBezTo>
                    <a:pt x="16944" y="4867"/>
                    <a:pt x="16867" y="4882"/>
                    <a:pt x="16793" y="4914"/>
                  </a:cubicBezTo>
                  <a:lnTo>
                    <a:pt x="15986" y="5252"/>
                  </a:lnTo>
                  <a:cubicBezTo>
                    <a:pt x="15829" y="4986"/>
                    <a:pt x="15656" y="4730"/>
                    <a:pt x="15470" y="4486"/>
                  </a:cubicBezTo>
                  <a:lnTo>
                    <a:pt x="16090" y="3866"/>
                  </a:lnTo>
                  <a:cubicBezTo>
                    <a:pt x="16318" y="3637"/>
                    <a:pt x="16318" y="3265"/>
                    <a:pt x="16090" y="3037"/>
                  </a:cubicBezTo>
                  <a:lnTo>
                    <a:pt x="15424" y="2370"/>
                  </a:lnTo>
                  <a:cubicBezTo>
                    <a:pt x="15310" y="2256"/>
                    <a:pt x="15160" y="2199"/>
                    <a:pt x="15010" y="2199"/>
                  </a:cubicBezTo>
                  <a:cubicBezTo>
                    <a:pt x="14860" y="2199"/>
                    <a:pt x="14709" y="2256"/>
                    <a:pt x="14595" y="2370"/>
                  </a:cubicBezTo>
                  <a:lnTo>
                    <a:pt x="13976" y="2991"/>
                  </a:lnTo>
                  <a:cubicBezTo>
                    <a:pt x="13713" y="2790"/>
                    <a:pt x="13437" y="2607"/>
                    <a:pt x="13150" y="2441"/>
                  </a:cubicBezTo>
                  <a:lnTo>
                    <a:pt x="13481" y="1630"/>
                  </a:lnTo>
                  <a:cubicBezTo>
                    <a:pt x="13603" y="1331"/>
                    <a:pt x="13459" y="989"/>
                    <a:pt x="13161" y="867"/>
                  </a:cubicBezTo>
                  <a:lnTo>
                    <a:pt x="12288" y="509"/>
                  </a:lnTo>
                  <a:cubicBezTo>
                    <a:pt x="12216" y="480"/>
                    <a:pt x="12141" y="466"/>
                    <a:pt x="12067" y="466"/>
                  </a:cubicBezTo>
                  <a:cubicBezTo>
                    <a:pt x="11836" y="466"/>
                    <a:pt x="11618" y="602"/>
                    <a:pt x="11525" y="830"/>
                  </a:cubicBezTo>
                  <a:lnTo>
                    <a:pt x="11195" y="1638"/>
                  </a:lnTo>
                  <a:cubicBezTo>
                    <a:pt x="10899" y="1562"/>
                    <a:pt x="10595" y="1505"/>
                    <a:pt x="10287" y="1463"/>
                  </a:cubicBezTo>
                  <a:lnTo>
                    <a:pt x="10287" y="586"/>
                  </a:lnTo>
                  <a:cubicBezTo>
                    <a:pt x="10287" y="262"/>
                    <a:pt x="10025" y="0"/>
                    <a:pt x="97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_1_1_1">
    <p:spTree>
      <p:nvGrpSpPr>
        <p:cNvPr id="261" name="Shape 261"/>
        <p:cNvGrpSpPr/>
        <p:nvPr/>
      </p:nvGrpSpPr>
      <p:grpSpPr>
        <a:xfrm>
          <a:off x="0" y="0"/>
          <a:ext cx="0" cy="0"/>
          <a:chOff x="0" y="0"/>
          <a:chExt cx="0" cy="0"/>
        </a:xfrm>
      </p:grpSpPr>
      <p:sp>
        <p:nvSpPr>
          <p:cNvPr id="262" name="Google Shape;262;p29"/>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 name="Google Shape;264;p29"/>
          <p:cNvSpPr/>
          <p:nvPr/>
        </p:nvSpPr>
        <p:spPr>
          <a:xfrm>
            <a:off x="8651763" y="2777164"/>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6090808" y="48208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2421563" y="4820856"/>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251708" y="26583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_1_1_1_1">
    <p:spTree>
      <p:nvGrpSpPr>
        <p:cNvPr id="268" name="Shape 268"/>
        <p:cNvGrpSpPr/>
        <p:nvPr/>
      </p:nvGrpSpPr>
      <p:grpSpPr>
        <a:xfrm>
          <a:off x="0" y="0"/>
          <a:ext cx="0" cy="0"/>
          <a:chOff x="0" y="0"/>
          <a:chExt cx="0" cy="0"/>
        </a:xfrm>
      </p:grpSpPr>
      <p:sp>
        <p:nvSpPr>
          <p:cNvPr id="269" name="Google Shape;269;p30"/>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30"/>
          <p:cNvSpPr/>
          <p:nvPr/>
        </p:nvSpPr>
        <p:spPr>
          <a:xfrm>
            <a:off x="8620513" y="1980414"/>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8751833" y="36909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1640463" y="7837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4461638" y="484801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215751"/>
            <a:ext cx="7704000" cy="367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5" name="Google Shape;25;p4"/>
          <p:cNvSpPr/>
          <p:nvPr/>
        </p:nvSpPr>
        <p:spPr>
          <a:xfrm>
            <a:off x="8808525" y="211248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6791625" y="208465"/>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425958" y="9137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4154097" y="208463"/>
            <a:ext cx="1284363" cy="131271"/>
            <a:chOff x="484772" y="229238"/>
            <a:chExt cx="1284363" cy="131271"/>
          </a:xfrm>
        </p:grpSpPr>
        <p:sp>
          <p:nvSpPr>
            <p:cNvPr id="29" name="Google Shape;29;p4"/>
            <p:cNvSpPr/>
            <p:nvPr/>
          </p:nvSpPr>
          <p:spPr>
            <a:xfrm>
              <a:off x="484772" y="229238"/>
              <a:ext cx="1284363" cy="131271"/>
            </a:xfrm>
            <a:custGeom>
              <a:rect b="b" l="l" r="r" t="t"/>
              <a:pathLst>
                <a:path extrusionOk="0" h="3325" w="32532">
                  <a:moveTo>
                    <a:pt x="30870" y="220"/>
                  </a:moveTo>
                  <a:cubicBezTo>
                    <a:pt x="31665" y="220"/>
                    <a:pt x="32312" y="866"/>
                    <a:pt x="32312" y="1662"/>
                  </a:cubicBezTo>
                  <a:cubicBezTo>
                    <a:pt x="32314" y="2459"/>
                    <a:pt x="31666" y="3106"/>
                    <a:pt x="30870" y="3106"/>
                  </a:cubicBezTo>
                  <a:lnTo>
                    <a:pt x="1663" y="3106"/>
                  </a:lnTo>
                  <a:cubicBezTo>
                    <a:pt x="867" y="3106"/>
                    <a:pt x="219" y="2458"/>
                    <a:pt x="219" y="1662"/>
                  </a:cubicBezTo>
                  <a:cubicBezTo>
                    <a:pt x="219" y="867"/>
                    <a:pt x="867" y="220"/>
                    <a:pt x="1663" y="220"/>
                  </a:cubicBezTo>
                  <a:close/>
                  <a:moveTo>
                    <a:pt x="1663" y="0"/>
                  </a:moveTo>
                  <a:cubicBezTo>
                    <a:pt x="746" y="0"/>
                    <a:pt x="0" y="746"/>
                    <a:pt x="0" y="1662"/>
                  </a:cubicBezTo>
                  <a:cubicBezTo>
                    <a:pt x="0" y="2579"/>
                    <a:pt x="746" y="3325"/>
                    <a:pt x="1663" y="3325"/>
                  </a:cubicBezTo>
                  <a:lnTo>
                    <a:pt x="30870" y="3325"/>
                  </a:lnTo>
                  <a:cubicBezTo>
                    <a:pt x="31786" y="3325"/>
                    <a:pt x="32532" y="2579"/>
                    <a:pt x="32532" y="1662"/>
                  </a:cubicBezTo>
                  <a:cubicBezTo>
                    <a:pt x="32532" y="746"/>
                    <a:pt x="31786" y="0"/>
                    <a:pt x="30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85230" y="250913"/>
              <a:ext cx="49113" cy="87961"/>
            </a:xfrm>
            <a:custGeom>
              <a:rect b="b" l="l" r="r" t="t"/>
              <a:pathLst>
                <a:path extrusionOk="0" h="2228" w="1244">
                  <a:moveTo>
                    <a:pt x="0" y="0"/>
                  </a:moveTo>
                  <a:lnTo>
                    <a:pt x="0" y="2228"/>
                  </a:lnTo>
                  <a:lnTo>
                    <a:pt x="1244" y="2228"/>
                  </a:lnTo>
                  <a:lnTo>
                    <a:pt x="12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071384" y="250913"/>
              <a:ext cx="49113" cy="87961"/>
            </a:xfrm>
            <a:custGeom>
              <a:rect b="b" l="l" r="r" t="t"/>
              <a:pathLst>
                <a:path extrusionOk="0" h="2228" w="1244">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009399" y="250913"/>
              <a:ext cx="49074" cy="87961"/>
            </a:xfrm>
            <a:custGeom>
              <a:rect b="b" l="l" r="r" t="t"/>
              <a:pathLst>
                <a:path extrusionOk="0" h="2228" w="1243">
                  <a:moveTo>
                    <a:pt x="0" y="0"/>
                  </a:moveTo>
                  <a:lnTo>
                    <a:pt x="0" y="2228"/>
                  </a:lnTo>
                  <a:lnTo>
                    <a:pt x="1242" y="2228"/>
                  </a:lnTo>
                  <a:lnTo>
                    <a:pt x="12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823166" y="250913"/>
              <a:ext cx="49153" cy="87961"/>
            </a:xfrm>
            <a:custGeom>
              <a:rect b="b" l="l" r="r" t="t"/>
              <a:pathLst>
                <a:path extrusionOk="0" h="2228" w="1245">
                  <a:moveTo>
                    <a:pt x="1" y="0"/>
                  </a:moveTo>
                  <a:lnTo>
                    <a:pt x="1" y="2228"/>
                  </a:lnTo>
                  <a:lnTo>
                    <a:pt x="1244" y="2228"/>
                  </a:lnTo>
                  <a:lnTo>
                    <a:pt x="12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947295" y="250913"/>
              <a:ext cx="49113" cy="87961"/>
            </a:xfrm>
            <a:custGeom>
              <a:rect b="b" l="l" r="r" t="t"/>
              <a:pathLst>
                <a:path extrusionOk="0" h="2228" w="1244">
                  <a:moveTo>
                    <a:pt x="1" y="0"/>
                  </a:moveTo>
                  <a:lnTo>
                    <a:pt x="1"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574987" y="250913"/>
              <a:ext cx="49074" cy="87961"/>
            </a:xfrm>
            <a:custGeom>
              <a:rect b="b" l="l" r="r" t="t"/>
              <a:pathLst>
                <a:path extrusionOk="0" h="2228" w="1243">
                  <a:moveTo>
                    <a:pt x="0" y="0"/>
                  </a:moveTo>
                  <a:lnTo>
                    <a:pt x="0" y="2228"/>
                  </a:lnTo>
                  <a:lnTo>
                    <a:pt x="1243" y="2228"/>
                  </a:lnTo>
                  <a:lnTo>
                    <a:pt x="12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637051" y="250913"/>
              <a:ext cx="49074" cy="87961"/>
            </a:xfrm>
            <a:custGeom>
              <a:rect b="b" l="l" r="r" t="t"/>
              <a:pathLst>
                <a:path extrusionOk="0" h="2228" w="1243">
                  <a:moveTo>
                    <a:pt x="1" y="0"/>
                  </a:moveTo>
                  <a:lnTo>
                    <a:pt x="1" y="2228"/>
                  </a:lnTo>
                  <a:lnTo>
                    <a:pt x="1243" y="2228"/>
                  </a:lnTo>
                  <a:lnTo>
                    <a:pt x="12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761141" y="250913"/>
              <a:ext cx="49113" cy="87961"/>
            </a:xfrm>
            <a:custGeom>
              <a:rect b="b" l="l" r="r" t="t"/>
              <a:pathLst>
                <a:path extrusionOk="0" h="2228" w="1244">
                  <a:moveTo>
                    <a:pt x="0" y="0"/>
                  </a:moveTo>
                  <a:lnTo>
                    <a:pt x="0" y="2228"/>
                  </a:lnTo>
                  <a:lnTo>
                    <a:pt x="1244" y="2228"/>
                  </a:lnTo>
                  <a:lnTo>
                    <a:pt x="12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699076" y="250913"/>
              <a:ext cx="49113" cy="87961"/>
            </a:xfrm>
            <a:custGeom>
              <a:rect b="b" l="l" r="r" t="t"/>
              <a:pathLst>
                <a:path extrusionOk="0" h="2228" w="1244">
                  <a:moveTo>
                    <a:pt x="0" y="0"/>
                  </a:moveTo>
                  <a:lnTo>
                    <a:pt x="0" y="2228"/>
                  </a:lnTo>
                  <a:lnTo>
                    <a:pt x="1243" y="2228"/>
                  </a:lnTo>
                  <a:lnTo>
                    <a:pt x="12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133449" y="250913"/>
              <a:ext cx="49153" cy="87961"/>
            </a:xfrm>
            <a:custGeom>
              <a:rect b="b" l="l" r="r" t="t"/>
              <a:pathLst>
                <a:path extrusionOk="0" h="2228" w="1245">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1567860" y="250913"/>
              <a:ext cx="49113" cy="87961"/>
            </a:xfrm>
            <a:custGeom>
              <a:rect b="b" l="l" r="r" t="t"/>
              <a:pathLst>
                <a:path extrusionOk="0" h="2228" w="1244">
                  <a:moveTo>
                    <a:pt x="1" y="0"/>
                  </a:moveTo>
                  <a:lnTo>
                    <a:pt x="1"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1195553" y="250913"/>
              <a:ext cx="49074" cy="87961"/>
            </a:xfrm>
            <a:custGeom>
              <a:rect b="b" l="l" r="r" t="t"/>
              <a:pathLst>
                <a:path extrusionOk="0" h="2228" w="1243">
                  <a:moveTo>
                    <a:pt x="0" y="0"/>
                  </a:moveTo>
                  <a:lnTo>
                    <a:pt x="0"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505796" y="250913"/>
              <a:ext cx="49074" cy="87961"/>
            </a:xfrm>
            <a:custGeom>
              <a:rect b="b" l="l" r="r" t="t"/>
              <a:pathLst>
                <a:path extrusionOk="0" h="2228" w="1243">
                  <a:moveTo>
                    <a:pt x="1" y="0"/>
                  </a:moveTo>
                  <a:lnTo>
                    <a:pt x="1"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629885" y="250913"/>
              <a:ext cx="49113" cy="87961"/>
            </a:xfrm>
            <a:custGeom>
              <a:rect b="b" l="l" r="r" t="t"/>
              <a:pathLst>
                <a:path extrusionOk="0" h="2228" w="1244">
                  <a:moveTo>
                    <a:pt x="0" y="0"/>
                  </a:moveTo>
                  <a:lnTo>
                    <a:pt x="0"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1691950" y="250913"/>
              <a:ext cx="55627" cy="87961"/>
            </a:xfrm>
            <a:custGeom>
              <a:rect b="b" l="l" r="r" t="t"/>
              <a:pathLst>
                <a:path extrusionOk="0" h="2228" w="1409">
                  <a:moveTo>
                    <a:pt x="1" y="0"/>
                  </a:moveTo>
                  <a:lnTo>
                    <a:pt x="1" y="2228"/>
                  </a:lnTo>
                  <a:lnTo>
                    <a:pt x="294" y="2228"/>
                  </a:lnTo>
                  <a:cubicBezTo>
                    <a:pt x="909" y="2228"/>
                    <a:pt x="1407" y="1729"/>
                    <a:pt x="1407" y="1113"/>
                  </a:cubicBezTo>
                  <a:cubicBezTo>
                    <a:pt x="1409" y="499"/>
                    <a:pt x="910" y="0"/>
                    <a:pt x="2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506408" y="250913"/>
              <a:ext cx="55627" cy="88001"/>
            </a:xfrm>
            <a:custGeom>
              <a:rect b="b" l="l" r="r" t="t"/>
              <a:pathLst>
                <a:path extrusionOk="0" h="2229" w="1409">
                  <a:moveTo>
                    <a:pt x="1115" y="0"/>
                  </a:moveTo>
                  <a:cubicBezTo>
                    <a:pt x="499" y="0"/>
                    <a:pt x="0" y="499"/>
                    <a:pt x="0" y="1115"/>
                  </a:cubicBezTo>
                  <a:cubicBezTo>
                    <a:pt x="0" y="1730"/>
                    <a:pt x="499" y="2229"/>
                    <a:pt x="1115" y="2229"/>
                  </a:cubicBezTo>
                  <a:lnTo>
                    <a:pt x="1408" y="2229"/>
                  </a:lnTo>
                  <a:lnTo>
                    <a:pt x="14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1443731" y="250913"/>
              <a:ext cx="49113" cy="87961"/>
            </a:xfrm>
            <a:custGeom>
              <a:rect b="b" l="l" r="r" t="t"/>
              <a:pathLst>
                <a:path extrusionOk="0" h="2228" w="1244">
                  <a:moveTo>
                    <a:pt x="0" y="0"/>
                  </a:moveTo>
                  <a:lnTo>
                    <a:pt x="0"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1257538" y="250913"/>
              <a:ext cx="49153" cy="87961"/>
            </a:xfrm>
            <a:custGeom>
              <a:rect b="b" l="l" r="r" t="t"/>
              <a:pathLst>
                <a:path extrusionOk="0" h="2228" w="1245">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1319642" y="250913"/>
              <a:ext cx="49074" cy="87961"/>
            </a:xfrm>
            <a:custGeom>
              <a:rect b="b" l="l" r="r" t="t"/>
              <a:pathLst>
                <a:path extrusionOk="0" h="2228" w="1243">
                  <a:moveTo>
                    <a:pt x="0" y="0"/>
                  </a:moveTo>
                  <a:lnTo>
                    <a:pt x="0" y="2228"/>
                  </a:lnTo>
                  <a:lnTo>
                    <a:pt x="1243" y="2228"/>
                  </a:lnTo>
                  <a:lnTo>
                    <a:pt x="12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1381667" y="250913"/>
              <a:ext cx="49153" cy="87961"/>
            </a:xfrm>
            <a:custGeom>
              <a:rect b="b" l="l" r="r" t="t"/>
              <a:pathLst>
                <a:path extrusionOk="0" h="2228" w="1245">
                  <a:moveTo>
                    <a:pt x="1" y="0"/>
                  </a:moveTo>
                  <a:lnTo>
                    <a:pt x="1" y="2228"/>
                  </a:lnTo>
                  <a:lnTo>
                    <a:pt x="1244" y="2228"/>
                  </a:lnTo>
                  <a:lnTo>
                    <a:pt x="12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_1_1_1_1">
    <p:spTree>
      <p:nvGrpSpPr>
        <p:cNvPr id="275" name="Shape 275"/>
        <p:cNvGrpSpPr/>
        <p:nvPr/>
      </p:nvGrpSpPr>
      <p:grpSpPr>
        <a:xfrm>
          <a:off x="0" y="0"/>
          <a:ext cx="0" cy="0"/>
          <a:chOff x="0" y="0"/>
          <a:chExt cx="0" cy="0"/>
        </a:xfrm>
      </p:grpSpPr>
      <p:sp>
        <p:nvSpPr>
          <p:cNvPr id="276" name="Google Shape;276;p31"/>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31"/>
          <p:cNvSpPr/>
          <p:nvPr/>
        </p:nvSpPr>
        <p:spPr>
          <a:xfrm>
            <a:off x="8744613" y="1915627"/>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8758258" y="38708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5773313" y="24862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3135538" y="47948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_1_1_1_1">
    <p:spTree>
      <p:nvGrpSpPr>
        <p:cNvPr id="282" name="Shape 282"/>
        <p:cNvGrpSpPr/>
        <p:nvPr/>
      </p:nvGrpSpPr>
      <p:grpSpPr>
        <a:xfrm>
          <a:off x="0" y="0"/>
          <a:ext cx="0" cy="0"/>
          <a:chOff x="0" y="0"/>
          <a:chExt cx="0" cy="0"/>
        </a:xfrm>
      </p:grpSpPr>
      <p:sp>
        <p:nvSpPr>
          <p:cNvPr id="283" name="Google Shape;283;p32"/>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5" name="Google Shape;285;p32"/>
          <p:cNvSpPr/>
          <p:nvPr/>
        </p:nvSpPr>
        <p:spPr>
          <a:xfrm>
            <a:off x="8758258" y="42698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5285638" y="48141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235871" y="20480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1_1_1_1_1_1_1_1">
    <p:spTree>
      <p:nvGrpSpPr>
        <p:cNvPr id="288" name="Shape 288"/>
        <p:cNvGrpSpPr/>
        <p:nvPr/>
      </p:nvGrpSpPr>
      <p:grpSpPr>
        <a:xfrm>
          <a:off x="0" y="0"/>
          <a:ext cx="0" cy="0"/>
          <a:chOff x="0" y="0"/>
          <a:chExt cx="0" cy="0"/>
        </a:xfrm>
      </p:grpSpPr>
      <p:sp>
        <p:nvSpPr>
          <p:cNvPr id="289" name="Google Shape;289;p33"/>
          <p:cNvSpPr/>
          <p:nvPr/>
        </p:nvSpPr>
        <p:spPr>
          <a:xfrm>
            <a:off x="-163475" y="-12"/>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33"/>
          <p:cNvSpPr/>
          <p:nvPr/>
        </p:nvSpPr>
        <p:spPr>
          <a:xfrm>
            <a:off x="303063" y="290411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1318646" y="46584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1_1_1_1_1_1_1_1_1">
    <p:spTree>
      <p:nvGrpSpPr>
        <p:cNvPr id="293" name="Shape 293"/>
        <p:cNvGrpSpPr/>
        <p:nvPr/>
      </p:nvGrpSpPr>
      <p:grpSpPr>
        <a:xfrm>
          <a:off x="0" y="0"/>
          <a:ext cx="0" cy="0"/>
          <a:chOff x="0" y="0"/>
          <a:chExt cx="0" cy="0"/>
        </a:xfrm>
      </p:grpSpPr>
      <p:sp>
        <p:nvSpPr>
          <p:cNvPr id="294" name="Google Shape;294;p34"/>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34"/>
          <p:cNvSpPr/>
          <p:nvPr/>
        </p:nvSpPr>
        <p:spPr>
          <a:xfrm>
            <a:off x="8775625" y="3248852"/>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317058" y="16431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4418563" y="19082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2774913" y="474901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5520971" y="48802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1_1_1_1_1_1_1_1_1_1">
    <p:spTree>
      <p:nvGrpSpPr>
        <p:cNvPr id="301" name="Shape 301"/>
        <p:cNvGrpSpPr/>
        <p:nvPr/>
      </p:nvGrpSpPr>
      <p:grpSpPr>
        <a:xfrm>
          <a:off x="0" y="0"/>
          <a:ext cx="0" cy="0"/>
          <a:chOff x="0" y="0"/>
          <a:chExt cx="0" cy="0"/>
        </a:xfrm>
      </p:grpSpPr>
      <p:sp>
        <p:nvSpPr>
          <p:cNvPr id="302" name="Google Shape;302;p35"/>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4" name="Google Shape;304;p35"/>
          <p:cNvSpPr/>
          <p:nvPr>
            <p:ph idx="2" type="pic"/>
          </p:nvPr>
        </p:nvSpPr>
        <p:spPr>
          <a:xfrm>
            <a:off x="5103600" y="1283600"/>
            <a:ext cx="3320400" cy="3320400"/>
          </a:xfrm>
          <a:prstGeom prst="ellipse">
            <a:avLst/>
          </a:prstGeom>
          <a:noFill/>
          <a:ln>
            <a:noFill/>
          </a:ln>
        </p:spPr>
      </p:sp>
      <p:sp>
        <p:nvSpPr>
          <p:cNvPr id="305" name="Google Shape;305;p35"/>
          <p:cNvSpPr/>
          <p:nvPr/>
        </p:nvSpPr>
        <p:spPr>
          <a:xfrm>
            <a:off x="8533400" y="4351027"/>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3447313" y="47767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1_1_1_1_1_1_1_1_1_1_1">
    <p:spTree>
      <p:nvGrpSpPr>
        <p:cNvPr id="307" name="Shape 307"/>
        <p:cNvGrpSpPr/>
        <p:nvPr/>
      </p:nvGrpSpPr>
      <p:grpSpPr>
        <a:xfrm>
          <a:off x="0" y="0"/>
          <a:ext cx="0" cy="0"/>
          <a:chOff x="0" y="0"/>
          <a:chExt cx="0" cy="0"/>
        </a:xfrm>
      </p:grpSpPr>
      <p:sp>
        <p:nvSpPr>
          <p:cNvPr id="308" name="Google Shape;308;p36"/>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36"/>
          <p:cNvSpPr/>
          <p:nvPr/>
        </p:nvSpPr>
        <p:spPr>
          <a:xfrm>
            <a:off x="181650" y="2438152"/>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491133" y="47626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4144138" y="164803"/>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4455413" y="474249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7014471" y="48666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1_1_1_1_1_1_1_1_1_1_1_1">
    <p:spTree>
      <p:nvGrpSpPr>
        <p:cNvPr id="315" name="Shape 315"/>
        <p:cNvGrpSpPr/>
        <p:nvPr/>
      </p:nvGrpSpPr>
      <p:grpSpPr>
        <a:xfrm>
          <a:off x="0" y="0"/>
          <a:ext cx="0" cy="0"/>
          <a:chOff x="0" y="0"/>
          <a:chExt cx="0" cy="0"/>
        </a:xfrm>
      </p:grpSpPr>
      <p:sp>
        <p:nvSpPr>
          <p:cNvPr id="316" name="Google Shape;316;p37"/>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8" name="Google Shape;318;p37"/>
          <p:cNvSpPr/>
          <p:nvPr/>
        </p:nvSpPr>
        <p:spPr>
          <a:xfrm>
            <a:off x="8717500" y="2909177"/>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258383" y="28326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442838" y="4673365"/>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5374788" y="32036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6105796" y="48171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1_1_1_1_1_1_1_1_1_1_1_1_1">
    <p:spTree>
      <p:nvGrpSpPr>
        <p:cNvPr id="323" name="Shape 323"/>
        <p:cNvGrpSpPr/>
        <p:nvPr/>
      </p:nvGrpSpPr>
      <p:grpSpPr>
        <a:xfrm>
          <a:off x="0" y="0"/>
          <a:ext cx="0" cy="0"/>
          <a:chOff x="0" y="0"/>
          <a:chExt cx="0" cy="0"/>
        </a:xfrm>
      </p:grpSpPr>
      <p:sp>
        <p:nvSpPr>
          <p:cNvPr id="324" name="Google Shape;324;p38"/>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6" name="Google Shape;326;p38"/>
          <p:cNvSpPr/>
          <p:nvPr/>
        </p:nvSpPr>
        <p:spPr>
          <a:xfrm>
            <a:off x="8675350" y="1087377"/>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258383" y="28326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442838" y="4673365"/>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5374788" y="32036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8571321" y="47785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11_1_1_1_1_1_1_1_1_1_1_1_1_1">
    <p:spTree>
      <p:nvGrpSpPr>
        <p:cNvPr id="331" name="Shape 331"/>
        <p:cNvGrpSpPr/>
        <p:nvPr/>
      </p:nvGrpSpPr>
      <p:grpSpPr>
        <a:xfrm>
          <a:off x="0" y="0"/>
          <a:ext cx="0" cy="0"/>
          <a:chOff x="0" y="0"/>
          <a:chExt cx="0" cy="0"/>
        </a:xfrm>
      </p:grpSpPr>
      <p:sp>
        <p:nvSpPr>
          <p:cNvPr id="332" name="Google Shape;332;p39"/>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 name="Google Shape;334;p39"/>
          <p:cNvSpPr/>
          <p:nvPr/>
        </p:nvSpPr>
        <p:spPr>
          <a:xfrm>
            <a:off x="8711050" y="3604427"/>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277708" y="31803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3513488" y="4757065"/>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711738" y="16586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8" name="Shape 338"/>
        <p:cNvGrpSpPr/>
        <p:nvPr/>
      </p:nvGrpSpPr>
      <p:grpSpPr>
        <a:xfrm>
          <a:off x="0" y="0"/>
          <a:ext cx="0" cy="0"/>
          <a:chOff x="0" y="0"/>
          <a:chExt cx="0" cy="0"/>
        </a:xfrm>
      </p:grpSpPr>
      <p:sp>
        <p:nvSpPr>
          <p:cNvPr id="339" name="Google Shape;339;p40"/>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txBox="1"/>
          <p:nvPr>
            <p:ph type="title"/>
          </p:nvPr>
        </p:nvSpPr>
        <p:spPr>
          <a:xfrm>
            <a:off x="2143351" y="540000"/>
            <a:ext cx="48573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1" name="Google Shape;341;p40"/>
          <p:cNvSpPr txBox="1"/>
          <p:nvPr>
            <p:ph idx="1" type="subTitle"/>
          </p:nvPr>
        </p:nvSpPr>
        <p:spPr>
          <a:xfrm>
            <a:off x="2143350" y="1841450"/>
            <a:ext cx="48573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2" name="Google Shape;342;p40"/>
          <p:cNvSpPr txBox="1"/>
          <p:nvPr/>
        </p:nvSpPr>
        <p:spPr>
          <a:xfrm>
            <a:off x="2143350" y="3611950"/>
            <a:ext cx="48573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2"/>
                </a:solidFill>
                <a:latin typeface="Didact Gothic"/>
                <a:ea typeface="Didact Gothic"/>
                <a:cs typeface="Didact Gothic"/>
                <a:sym typeface="Didact Gothic"/>
              </a:rPr>
              <a:t>CREDITS:</a:t>
            </a:r>
            <a:r>
              <a:rPr lang="en" sz="1200">
                <a:solidFill>
                  <a:schemeClr val="dk2"/>
                </a:solidFill>
                <a:latin typeface="Didact Gothic"/>
                <a:ea typeface="Didact Gothic"/>
                <a:cs typeface="Didact Gothic"/>
                <a:sym typeface="Didact Gothic"/>
              </a:rPr>
              <a:t> This presentation template was created by </a:t>
            </a:r>
            <a:r>
              <a:rPr b="1" lang="en" sz="1200" u="sng">
                <a:solidFill>
                  <a:schemeClr val="dk2"/>
                </a:solid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2"/>
                </a:solidFill>
                <a:latin typeface="Didact Gothic"/>
                <a:ea typeface="Didact Gothic"/>
                <a:cs typeface="Didact Gothic"/>
                <a:sym typeface="Didact Gothic"/>
              </a:rPr>
              <a:t>, and includes icons by </a:t>
            </a:r>
            <a:r>
              <a:rPr b="1" lang="en" sz="1200" u="sng">
                <a:solidFill>
                  <a:schemeClr val="dk2"/>
                </a:solid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2"/>
                </a:solidFill>
                <a:latin typeface="Didact Gothic"/>
                <a:ea typeface="Didact Gothic"/>
                <a:cs typeface="Didact Gothic"/>
                <a:sym typeface="Didact Gothic"/>
              </a:rPr>
              <a:t>, and infographics &amp; images by </a:t>
            </a:r>
            <a:r>
              <a:rPr b="1" lang="en" sz="1200" u="sng">
                <a:solidFill>
                  <a:schemeClr val="dk2"/>
                </a:solidFill>
                <a:latin typeface="Didact Gothic"/>
                <a:ea typeface="Didact Gothic"/>
                <a:cs typeface="Didact Gothic"/>
                <a:sym typeface="Didact Gothic"/>
                <a:hlinkClick r:id="rId4">
                  <a:extLst>
                    <a:ext uri="{A12FA001-AC4F-418D-AE19-62706E023703}">
                      <ahyp:hlinkClr val="tx"/>
                    </a:ext>
                  </a:extLst>
                </a:hlinkClick>
              </a:rPr>
              <a:t>Freepik</a:t>
            </a:r>
            <a:r>
              <a:rPr lang="en" sz="1200" u="sng">
                <a:solidFill>
                  <a:schemeClr val="dk2"/>
                </a:solidFill>
                <a:latin typeface="Didact Gothic"/>
                <a:ea typeface="Didact Gothic"/>
                <a:cs typeface="Didact Gothic"/>
                <a:sym typeface="Didact Gothic"/>
              </a:rPr>
              <a:t> </a:t>
            </a:r>
            <a:endParaRPr b="1" sz="1200" u="sng">
              <a:solidFill>
                <a:schemeClr val="dk2"/>
              </a:solidFill>
              <a:latin typeface="Didact Gothic"/>
              <a:ea typeface="Didact Gothic"/>
              <a:cs typeface="Didact Gothic"/>
              <a:sym typeface="Didact Gothic"/>
            </a:endParaRPr>
          </a:p>
        </p:txBody>
      </p:sp>
      <p:sp>
        <p:nvSpPr>
          <p:cNvPr id="343" name="Google Shape;343;p40"/>
          <p:cNvSpPr/>
          <p:nvPr/>
        </p:nvSpPr>
        <p:spPr>
          <a:xfrm>
            <a:off x="477258" y="33205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4452413" y="33376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4348396" y="48042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56" name="Google Shape;56;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2"/>
              </a:buClr>
              <a:buSzPts val="2400"/>
              <a:buFont typeface="Poppins SemiBold"/>
              <a:buNone/>
              <a:defRPr sz="2400">
                <a:solidFill>
                  <a:schemeClr val="lt2"/>
                </a:solidFill>
                <a:latin typeface="Poppins SemiBold"/>
                <a:ea typeface="Poppins SemiBold"/>
                <a:cs typeface="Poppins SemiBold"/>
                <a:sym typeface="Poppins SemiBold"/>
              </a:defRPr>
            </a:lvl9pPr>
          </a:lstStyle>
          <a:p/>
        </p:txBody>
      </p:sp>
      <p:sp>
        <p:nvSpPr>
          <p:cNvPr id="57" name="Google Shape;57;p5"/>
          <p:cNvSpPr/>
          <p:nvPr/>
        </p:nvSpPr>
        <p:spPr>
          <a:xfrm>
            <a:off x="8830933" y="28591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35538" y="47948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6" name="Shape 346"/>
        <p:cNvGrpSpPr/>
        <p:nvPr/>
      </p:nvGrpSpPr>
      <p:grpSpPr>
        <a:xfrm>
          <a:off x="0" y="0"/>
          <a:ext cx="0" cy="0"/>
          <a:chOff x="0" y="0"/>
          <a:chExt cx="0" cy="0"/>
        </a:xfrm>
      </p:grpSpPr>
      <p:sp>
        <p:nvSpPr>
          <p:cNvPr id="347" name="Google Shape;347;p41"/>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41"/>
          <p:cNvGrpSpPr/>
          <p:nvPr/>
        </p:nvGrpSpPr>
        <p:grpSpPr>
          <a:xfrm>
            <a:off x="5250612" y="410726"/>
            <a:ext cx="1558091" cy="609442"/>
            <a:chOff x="4851675" y="15276"/>
            <a:chExt cx="1239532" cy="484800"/>
          </a:xfrm>
        </p:grpSpPr>
        <p:sp>
          <p:nvSpPr>
            <p:cNvPr id="349" name="Google Shape;349;p41"/>
            <p:cNvSpPr/>
            <p:nvPr/>
          </p:nvSpPr>
          <p:spPr>
            <a:xfrm>
              <a:off x="4851675" y="15276"/>
              <a:ext cx="124233" cy="124188"/>
            </a:xfrm>
            <a:custGeom>
              <a:rect b="b" l="l" r="r" t="t"/>
              <a:pathLst>
                <a:path extrusionOk="0" h="2782" w="2783">
                  <a:moveTo>
                    <a:pt x="585" y="0"/>
                  </a:moveTo>
                  <a:cubicBezTo>
                    <a:pt x="262" y="0"/>
                    <a:pt x="1" y="261"/>
                    <a:pt x="1" y="584"/>
                  </a:cubicBezTo>
                  <a:lnTo>
                    <a:pt x="1" y="2198"/>
                  </a:lnTo>
                  <a:cubicBezTo>
                    <a:pt x="1" y="2521"/>
                    <a:pt x="262" y="2781"/>
                    <a:pt x="585" y="2781"/>
                  </a:cubicBezTo>
                  <a:lnTo>
                    <a:pt x="2200" y="2781"/>
                  </a:lnTo>
                  <a:cubicBezTo>
                    <a:pt x="2521" y="2781"/>
                    <a:pt x="2783" y="2521"/>
                    <a:pt x="2783" y="2198"/>
                  </a:cubicBezTo>
                  <a:lnTo>
                    <a:pt x="2783" y="584"/>
                  </a:lnTo>
                  <a:cubicBezTo>
                    <a:pt x="2783" y="261"/>
                    <a:pt x="2521" y="0"/>
                    <a:pt x="2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5012605" y="35811"/>
              <a:ext cx="394216" cy="9821"/>
            </a:xfrm>
            <a:custGeom>
              <a:rect b="b" l="l" r="r" t="t"/>
              <a:pathLst>
                <a:path extrusionOk="0" h="220" w="8831">
                  <a:moveTo>
                    <a:pt x="109" y="0"/>
                  </a:moveTo>
                  <a:cubicBezTo>
                    <a:pt x="50" y="0"/>
                    <a:pt x="0" y="49"/>
                    <a:pt x="0" y="109"/>
                  </a:cubicBezTo>
                  <a:cubicBezTo>
                    <a:pt x="0" y="170"/>
                    <a:pt x="50" y="219"/>
                    <a:pt x="109" y="219"/>
                  </a:cubicBezTo>
                  <a:lnTo>
                    <a:pt x="8721" y="219"/>
                  </a:lnTo>
                  <a:cubicBezTo>
                    <a:pt x="8782" y="219"/>
                    <a:pt x="8830" y="170"/>
                    <a:pt x="8830" y="109"/>
                  </a:cubicBezTo>
                  <a:cubicBezTo>
                    <a:pt x="8830" y="49"/>
                    <a:pt x="8782" y="0"/>
                    <a:pt x="8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5012605" y="72506"/>
              <a:ext cx="394216" cy="9821"/>
            </a:xfrm>
            <a:custGeom>
              <a:rect b="b" l="l" r="r" t="t"/>
              <a:pathLst>
                <a:path extrusionOk="0" h="220" w="8831">
                  <a:moveTo>
                    <a:pt x="109" y="1"/>
                  </a:moveTo>
                  <a:cubicBezTo>
                    <a:pt x="50" y="1"/>
                    <a:pt x="0" y="50"/>
                    <a:pt x="0" y="110"/>
                  </a:cubicBezTo>
                  <a:cubicBezTo>
                    <a:pt x="0" y="171"/>
                    <a:pt x="50" y="220"/>
                    <a:pt x="109" y="220"/>
                  </a:cubicBezTo>
                  <a:lnTo>
                    <a:pt x="8721" y="220"/>
                  </a:lnTo>
                  <a:cubicBezTo>
                    <a:pt x="8782" y="220"/>
                    <a:pt x="8830" y="169"/>
                    <a:pt x="8830" y="110"/>
                  </a:cubicBezTo>
                  <a:cubicBezTo>
                    <a:pt x="8830" y="50"/>
                    <a:pt x="8782" y="1"/>
                    <a:pt x="8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5012560" y="109245"/>
              <a:ext cx="202085" cy="9821"/>
            </a:xfrm>
            <a:custGeom>
              <a:rect b="b" l="l" r="r" t="t"/>
              <a:pathLst>
                <a:path extrusionOk="0" h="220" w="4527">
                  <a:moveTo>
                    <a:pt x="109" y="1"/>
                  </a:moveTo>
                  <a:cubicBezTo>
                    <a:pt x="49" y="1"/>
                    <a:pt x="0" y="50"/>
                    <a:pt x="0" y="110"/>
                  </a:cubicBezTo>
                  <a:cubicBezTo>
                    <a:pt x="0" y="170"/>
                    <a:pt x="49" y="220"/>
                    <a:pt x="109" y="220"/>
                  </a:cubicBezTo>
                  <a:lnTo>
                    <a:pt x="4416" y="220"/>
                  </a:lnTo>
                  <a:cubicBezTo>
                    <a:pt x="4476" y="220"/>
                    <a:pt x="4526" y="169"/>
                    <a:pt x="4525" y="110"/>
                  </a:cubicBezTo>
                  <a:cubicBezTo>
                    <a:pt x="4525" y="50"/>
                    <a:pt x="4476" y="1"/>
                    <a:pt x="4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4851675" y="195537"/>
              <a:ext cx="124233" cy="124233"/>
            </a:xfrm>
            <a:custGeom>
              <a:rect b="b" l="l" r="r" t="t"/>
              <a:pathLst>
                <a:path extrusionOk="0" h="2783" w="2783">
                  <a:moveTo>
                    <a:pt x="585" y="1"/>
                  </a:moveTo>
                  <a:cubicBezTo>
                    <a:pt x="262" y="1"/>
                    <a:pt x="1" y="262"/>
                    <a:pt x="1" y="584"/>
                  </a:cubicBezTo>
                  <a:lnTo>
                    <a:pt x="1" y="2200"/>
                  </a:lnTo>
                  <a:cubicBezTo>
                    <a:pt x="1" y="2522"/>
                    <a:pt x="262" y="2783"/>
                    <a:pt x="585" y="2783"/>
                  </a:cubicBezTo>
                  <a:lnTo>
                    <a:pt x="2200" y="2783"/>
                  </a:lnTo>
                  <a:cubicBezTo>
                    <a:pt x="2521" y="2783"/>
                    <a:pt x="2783" y="2522"/>
                    <a:pt x="2783" y="2200"/>
                  </a:cubicBezTo>
                  <a:lnTo>
                    <a:pt x="2783" y="584"/>
                  </a:lnTo>
                  <a:cubicBezTo>
                    <a:pt x="2783" y="262"/>
                    <a:pt x="2521" y="1"/>
                    <a:pt x="2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5012605" y="216027"/>
              <a:ext cx="394216" cy="9821"/>
            </a:xfrm>
            <a:custGeom>
              <a:rect b="b" l="l" r="r" t="t"/>
              <a:pathLst>
                <a:path extrusionOk="0" h="220" w="8831">
                  <a:moveTo>
                    <a:pt x="109" y="1"/>
                  </a:moveTo>
                  <a:cubicBezTo>
                    <a:pt x="50" y="1"/>
                    <a:pt x="0" y="50"/>
                    <a:pt x="0" y="110"/>
                  </a:cubicBezTo>
                  <a:cubicBezTo>
                    <a:pt x="0" y="170"/>
                    <a:pt x="50" y="220"/>
                    <a:pt x="109" y="220"/>
                  </a:cubicBezTo>
                  <a:lnTo>
                    <a:pt x="8721" y="220"/>
                  </a:lnTo>
                  <a:cubicBezTo>
                    <a:pt x="8782" y="220"/>
                    <a:pt x="8830" y="170"/>
                    <a:pt x="8830" y="110"/>
                  </a:cubicBezTo>
                  <a:cubicBezTo>
                    <a:pt x="8830" y="50"/>
                    <a:pt x="8782" y="1"/>
                    <a:pt x="8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5012605" y="252767"/>
              <a:ext cx="394216" cy="9821"/>
            </a:xfrm>
            <a:custGeom>
              <a:rect b="b" l="l" r="r" t="t"/>
              <a:pathLst>
                <a:path extrusionOk="0" h="220" w="8831">
                  <a:moveTo>
                    <a:pt x="109" y="0"/>
                  </a:moveTo>
                  <a:cubicBezTo>
                    <a:pt x="50" y="0"/>
                    <a:pt x="0" y="50"/>
                    <a:pt x="0" y="109"/>
                  </a:cubicBezTo>
                  <a:cubicBezTo>
                    <a:pt x="0" y="170"/>
                    <a:pt x="50" y="219"/>
                    <a:pt x="109" y="219"/>
                  </a:cubicBezTo>
                  <a:lnTo>
                    <a:pt x="8721" y="219"/>
                  </a:lnTo>
                  <a:cubicBezTo>
                    <a:pt x="8782" y="219"/>
                    <a:pt x="8830" y="170"/>
                    <a:pt x="8830" y="109"/>
                  </a:cubicBezTo>
                  <a:cubicBezTo>
                    <a:pt x="8830" y="50"/>
                    <a:pt x="8782" y="0"/>
                    <a:pt x="8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5012560" y="289506"/>
              <a:ext cx="202085" cy="9821"/>
            </a:xfrm>
            <a:custGeom>
              <a:rect b="b" l="l" r="r" t="t"/>
              <a:pathLst>
                <a:path extrusionOk="0" h="220" w="4527">
                  <a:moveTo>
                    <a:pt x="109" y="0"/>
                  </a:moveTo>
                  <a:cubicBezTo>
                    <a:pt x="49" y="0"/>
                    <a:pt x="0" y="49"/>
                    <a:pt x="0" y="109"/>
                  </a:cubicBezTo>
                  <a:cubicBezTo>
                    <a:pt x="0" y="170"/>
                    <a:pt x="49" y="219"/>
                    <a:pt x="109" y="219"/>
                  </a:cubicBezTo>
                  <a:lnTo>
                    <a:pt x="4416" y="219"/>
                  </a:lnTo>
                  <a:cubicBezTo>
                    <a:pt x="4476" y="219"/>
                    <a:pt x="4526" y="170"/>
                    <a:pt x="4525" y="109"/>
                  </a:cubicBezTo>
                  <a:cubicBezTo>
                    <a:pt x="4525" y="49"/>
                    <a:pt x="4476" y="0"/>
                    <a:pt x="44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851675" y="375887"/>
              <a:ext cx="124233" cy="124188"/>
            </a:xfrm>
            <a:custGeom>
              <a:rect b="b" l="l" r="r" t="t"/>
              <a:pathLst>
                <a:path extrusionOk="0" h="2782" w="2783">
                  <a:moveTo>
                    <a:pt x="585" y="1"/>
                  </a:moveTo>
                  <a:cubicBezTo>
                    <a:pt x="262" y="1"/>
                    <a:pt x="1" y="261"/>
                    <a:pt x="1" y="584"/>
                  </a:cubicBezTo>
                  <a:lnTo>
                    <a:pt x="1" y="2198"/>
                  </a:lnTo>
                  <a:cubicBezTo>
                    <a:pt x="1" y="2521"/>
                    <a:pt x="262" y="2781"/>
                    <a:pt x="585" y="2781"/>
                  </a:cubicBezTo>
                  <a:lnTo>
                    <a:pt x="2200" y="2781"/>
                  </a:lnTo>
                  <a:cubicBezTo>
                    <a:pt x="2521" y="2781"/>
                    <a:pt x="2783" y="2521"/>
                    <a:pt x="2783" y="2198"/>
                  </a:cubicBezTo>
                  <a:lnTo>
                    <a:pt x="2783" y="584"/>
                  </a:lnTo>
                  <a:cubicBezTo>
                    <a:pt x="2783" y="261"/>
                    <a:pt x="2521" y="1"/>
                    <a:pt x="22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5012605" y="396377"/>
              <a:ext cx="394216" cy="9776"/>
            </a:xfrm>
            <a:custGeom>
              <a:rect b="b" l="l" r="r" t="t"/>
              <a:pathLst>
                <a:path extrusionOk="0" h="219" w="8831">
                  <a:moveTo>
                    <a:pt x="109" y="0"/>
                  </a:moveTo>
                  <a:cubicBezTo>
                    <a:pt x="50" y="0"/>
                    <a:pt x="0" y="49"/>
                    <a:pt x="0" y="109"/>
                  </a:cubicBezTo>
                  <a:cubicBezTo>
                    <a:pt x="0" y="170"/>
                    <a:pt x="50" y="218"/>
                    <a:pt x="109" y="218"/>
                  </a:cubicBezTo>
                  <a:lnTo>
                    <a:pt x="8721" y="218"/>
                  </a:lnTo>
                  <a:cubicBezTo>
                    <a:pt x="8782" y="218"/>
                    <a:pt x="8830" y="170"/>
                    <a:pt x="8830" y="109"/>
                  </a:cubicBezTo>
                  <a:cubicBezTo>
                    <a:pt x="8830" y="49"/>
                    <a:pt x="8782" y="0"/>
                    <a:pt x="8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5012605" y="433073"/>
              <a:ext cx="394216" cy="9776"/>
            </a:xfrm>
            <a:custGeom>
              <a:rect b="b" l="l" r="r" t="t"/>
              <a:pathLst>
                <a:path extrusionOk="0" h="219" w="8831">
                  <a:moveTo>
                    <a:pt x="109" y="1"/>
                  </a:moveTo>
                  <a:cubicBezTo>
                    <a:pt x="50" y="1"/>
                    <a:pt x="0" y="49"/>
                    <a:pt x="0" y="110"/>
                  </a:cubicBezTo>
                  <a:cubicBezTo>
                    <a:pt x="0" y="171"/>
                    <a:pt x="50" y="219"/>
                    <a:pt x="109" y="219"/>
                  </a:cubicBezTo>
                  <a:lnTo>
                    <a:pt x="8721" y="219"/>
                  </a:lnTo>
                  <a:cubicBezTo>
                    <a:pt x="8782" y="219"/>
                    <a:pt x="8830" y="171"/>
                    <a:pt x="8830" y="110"/>
                  </a:cubicBezTo>
                  <a:cubicBezTo>
                    <a:pt x="8830" y="49"/>
                    <a:pt x="8782" y="1"/>
                    <a:pt x="8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5012560" y="469812"/>
              <a:ext cx="202085" cy="9776"/>
            </a:xfrm>
            <a:custGeom>
              <a:rect b="b" l="l" r="r" t="t"/>
              <a:pathLst>
                <a:path extrusionOk="0" h="219" w="4527">
                  <a:moveTo>
                    <a:pt x="109" y="1"/>
                  </a:moveTo>
                  <a:cubicBezTo>
                    <a:pt x="49" y="1"/>
                    <a:pt x="0" y="49"/>
                    <a:pt x="0" y="110"/>
                  </a:cubicBezTo>
                  <a:cubicBezTo>
                    <a:pt x="0" y="170"/>
                    <a:pt x="49" y="219"/>
                    <a:pt x="109" y="219"/>
                  </a:cubicBezTo>
                  <a:lnTo>
                    <a:pt x="4416" y="219"/>
                  </a:lnTo>
                  <a:cubicBezTo>
                    <a:pt x="4476" y="219"/>
                    <a:pt x="4526" y="170"/>
                    <a:pt x="4525" y="110"/>
                  </a:cubicBezTo>
                  <a:cubicBezTo>
                    <a:pt x="4525" y="49"/>
                    <a:pt x="4476" y="1"/>
                    <a:pt x="4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5536106" y="15276"/>
              <a:ext cx="124233" cy="124188"/>
            </a:xfrm>
            <a:custGeom>
              <a:rect b="b" l="l" r="r" t="t"/>
              <a:pathLst>
                <a:path extrusionOk="0" h="2782" w="2783">
                  <a:moveTo>
                    <a:pt x="583" y="0"/>
                  </a:moveTo>
                  <a:cubicBezTo>
                    <a:pt x="261" y="0"/>
                    <a:pt x="0" y="261"/>
                    <a:pt x="0" y="584"/>
                  </a:cubicBezTo>
                  <a:lnTo>
                    <a:pt x="0" y="2198"/>
                  </a:lnTo>
                  <a:cubicBezTo>
                    <a:pt x="0" y="2521"/>
                    <a:pt x="261" y="2781"/>
                    <a:pt x="583" y="2781"/>
                  </a:cubicBezTo>
                  <a:lnTo>
                    <a:pt x="2198" y="2781"/>
                  </a:lnTo>
                  <a:cubicBezTo>
                    <a:pt x="2521" y="2781"/>
                    <a:pt x="2782" y="2521"/>
                    <a:pt x="2782" y="2198"/>
                  </a:cubicBezTo>
                  <a:lnTo>
                    <a:pt x="2782" y="584"/>
                  </a:lnTo>
                  <a:cubicBezTo>
                    <a:pt x="2782" y="261"/>
                    <a:pt x="2521" y="0"/>
                    <a:pt x="21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5696991" y="35811"/>
              <a:ext cx="394216" cy="9821"/>
            </a:xfrm>
            <a:custGeom>
              <a:rect b="b" l="l" r="r" t="t"/>
              <a:pathLst>
                <a:path extrusionOk="0" h="220" w="8831">
                  <a:moveTo>
                    <a:pt x="110" y="0"/>
                  </a:moveTo>
                  <a:cubicBezTo>
                    <a:pt x="49" y="0"/>
                    <a:pt x="1" y="49"/>
                    <a:pt x="1" y="109"/>
                  </a:cubicBezTo>
                  <a:cubicBezTo>
                    <a:pt x="1" y="170"/>
                    <a:pt x="49" y="219"/>
                    <a:pt x="110" y="219"/>
                  </a:cubicBezTo>
                  <a:lnTo>
                    <a:pt x="8722" y="219"/>
                  </a:lnTo>
                  <a:cubicBezTo>
                    <a:pt x="8782" y="219"/>
                    <a:pt x="8831" y="170"/>
                    <a:pt x="8831" y="109"/>
                  </a:cubicBezTo>
                  <a:cubicBezTo>
                    <a:pt x="8831" y="49"/>
                    <a:pt x="8782" y="0"/>
                    <a:pt x="8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5696991" y="72506"/>
              <a:ext cx="394216" cy="9821"/>
            </a:xfrm>
            <a:custGeom>
              <a:rect b="b" l="l" r="r" t="t"/>
              <a:pathLst>
                <a:path extrusionOk="0" h="220" w="8831">
                  <a:moveTo>
                    <a:pt x="110" y="1"/>
                  </a:moveTo>
                  <a:cubicBezTo>
                    <a:pt x="49" y="1"/>
                    <a:pt x="1" y="50"/>
                    <a:pt x="1" y="110"/>
                  </a:cubicBezTo>
                  <a:cubicBezTo>
                    <a:pt x="1" y="171"/>
                    <a:pt x="49" y="220"/>
                    <a:pt x="110" y="220"/>
                  </a:cubicBezTo>
                  <a:lnTo>
                    <a:pt x="8722" y="220"/>
                  </a:lnTo>
                  <a:cubicBezTo>
                    <a:pt x="8782" y="220"/>
                    <a:pt x="8831" y="169"/>
                    <a:pt x="8831" y="110"/>
                  </a:cubicBezTo>
                  <a:cubicBezTo>
                    <a:pt x="8831" y="50"/>
                    <a:pt x="8782" y="1"/>
                    <a:pt x="87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5696991" y="109245"/>
              <a:ext cx="201951" cy="9821"/>
            </a:xfrm>
            <a:custGeom>
              <a:rect b="b" l="l" r="r" t="t"/>
              <a:pathLst>
                <a:path extrusionOk="0" h="220" w="4524">
                  <a:moveTo>
                    <a:pt x="110" y="1"/>
                  </a:moveTo>
                  <a:cubicBezTo>
                    <a:pt x="49" y="1"/>
                    <a:pt x="1" y="50"/>
                    <a:pt x="1" y="110"/>
                  </a:cubicBezTo>
                  <a:cubicBezTo>
                    <a:pt x="1" y="170"/>
                    <a:pt x="49" y="220"/>
                    <a:pt x="110" y="220"/>
                  </a:cubicBezTo>
                  <a:lnTo>
                    <a:pt x="4415" y="220"/>
                  </a:lnTo>
                  <a:cubicBezTo>
                    <a:pt x="4476" y="220"/>
                    <a:pt x="4524" y="169"/>
                    <a:pt x="4524" y="110"/>
                  </a:cubicBezTo>
                  <a:cubicBezTo>
                    <a:pt x="4524" y="50"/>
                    <a:pt x="4476" y="1"/>
                    <a:pt x="4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5536106" y="195537"/>
              <a:ext cx="124233" cy="124233"/>
            </a:xfrm>
            <a:custGeom>
              <a:rect b="b" l="l" r="r" t="t"/>
              <a:pathLst>
                <a:path extrusionOk="0" h="2783" w="2783">
                  <a:moveTo>
                    <a:pt x="583" y="1"/>
                  </a:moveTo>
                  <a:cubicBezTo>
                    <a:pt x="261" y="1"/>
                    <a:pt x="0" y="262"/>
                    <a:pt x="0" y="584"/>
                  </a:cubicBezTo>
                  <a:lnTo>
                    <a:pt x="0" y="2200"/>
                  </a:lnTo>
                  <a:cubicBezTo>
                    <a:pt x="0" y="2522"/>
                    <a:pt x="261" y="2783"/>
                    <a:pt x="583" y="2783"/>
                  </a:cubicBezTo>
                  <a:lnTo>
                    <a:pt x="2198" y="2783"/>
                  </a:lnTo>
                  <a:cubicBezTo>
                    <a:pt x="2521" y="2783"/>
                    <a:pt x="2782" y="2522"/>
                    <a:pt x="2782" y="2200"/>
                  </a:cubicBezTo>
                  <a:lnTo>
                    <a:pt x="2782" y="584"/>
                  </a:lnTo>
                  <a:cubicBezTo>
                    <a:pt x="2782" y="262"/>
                    <a:pt x="2521" y="1"/>
                    <a:pt x="2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5696991" y="216027"/>
              <a:ext cx="394216" cy="9821"/>
            </a:xfrm>
            <a:custGeom>
              <a:rect b="b" l="l" r="r" t="t"/>
              <a:pathLst>
                <a:path extrusionOk="0" h="220" w="8831">
                  <a:moveTo>
                    <a:pt x="110" y="1"/>
                  </a:moveTo>
                  <a:cubicBezTo>
                    <a:pt x="49" y="1"/>
                    <a:pt x="1" y="50"/>
                    <a:pt x="1" y="110"/>
                  </a:cubicBezTo>
                  <a:cubicBezTo>
                    <a:pt x="1" y="170"/>
                    <a:pt x="49" y="220"/>
                    <a:pt x="110" y="220"/>
                  </a:cubicBezTo>
                  <a:lnTo>
                    <a:pt x="8722" y="220"/>
                  </a:lnTo>
                  <a:cubicBezTo>
                    <a:pt x="8782" y="220"/>
                    <a:pt x="8831" y="170"/>
                    <a:pt x="8831" y="110"/>
                  </a:cubicBezTo>
                  <a:cubicBezTo>
                    <a:pt x="8831" y="50"/>
                    <a:pt x="8782" y="1"/>
                    <a:pt x="87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5696991" y="252767"/>
              <a:ext cx="394216" cy="9821"/>
            </a:xfrm>
            <a:custGeom>
              <a:rect b="b" l="l" r="r" t="t"/>
              <a:pathLst>
                <a:path extrusionOk="0" h="220" w="8831">
                  <a:moveTo>
                    <a:pt x="110" y="0"/>
                  </a:moveTo>
                  <a:cubicBezTo>
                    <a:pt x="49" y="0"/>
                    <a:pt x="1" y="50"/>
                    <a:pt x="1" y="109"/>
                  </a:cubicBezTo>
                  <a:cubicBezTo>
                    <a:pt x="1" y="170"/>
                    <a:pt x="49" y="219"/>
                    <a:pt x="110" y="219"/>
                  </a:cubicBezTo>
                  <a:lnTo>
                    <a:pt x="8722" y="219"/>
                  </a:lnTo>
                  <a:cubicBezTo>
                    <a:pt x="8782" y="219"/>
                    <a:pt x="8831" y="170"/>
                    <a:pt x="8831" y="109"/>
                  </a:cubicBezTo>
                  <a:cubicBezTo>
                    <a:pt x="8831" y="50"/>
                    <a:pt x="8782" y="0"/>
                    <a:pt x="8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5696991" y="289506"/>
              <a:ext cx="201951" cy="9821"/>
            </a:xfrm>
            <a:custGeom>
              <a:rect b="b" l="l" r="r" t="t"/>
              <a:pathLst>
                <a:path extrusionOk="0" h="220" w="4524">
                  <a:moveTo>
                    <a:pt x="110" y="0"/>
                  </a:moveTo>
                  <a:cubicBezTo>
                    <a:pt x="49" y="0"/>
                    <a:pt x="1" y="49"/>
                    <a:pt x="1" y="109"/>
                  </a:cubicBezTo>
                  <a:cubicBezTo>
                    <a:pt x="1" y="170"/>
                    <a:pt x="49" y="219"/>
                    <a:pt x="110" y="219"/>
                  </a:cubicBezTo>
                  <a:lnTo>
                    <a:pt x="4415" y="219"/>
                  </a:lnTo>
                  <a:cubicBezTo>
                    <a:pt x="4476" y="219"/>
                    <a:pt x="4524" y="170"/>
                    <a:pt x="4524" y="109"/>
                  </a:cubicBezTo>
                  <a:cubicBezTo>
                    <a:pt x="4524" y="49"/>
                    <a:pt x="4476" y="0"/>
                    <a:pt x="44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5536106" y="375887"/>
              <a:ext cx="124233" cy="124188"/>
            </a:xfrm>
            <a:custGeom>
              <a:rect b="b" l="l" r="r" t="t"/>
              <a:pathLst>
                <a:path extrusionOk="0" h="2782" w="2783">
                  <a:moveTo>
                    <a:pt x="583" y="1"/>
                  </a:moveTo>
                  <a:cubicBezTo>
                    <a:pt x="261" y="1"/>
                    <a:pt x="0" y="261"/>
                    <a:pt x="0" y="584"/>
                  </a:cubicBezTo>
                  <a:lnTo>
                    <a:pt x="0" y="2198"/>
                  </a:lnTo>
                  <a:cubicBezTo>
                    <a:pt x="0" y="2521"/>
                    <a:pt x="261" y="2781"/>
                    <a:pt x="583" y="2781"/>
                  </a:cubicBezTo>
                  <a:lnTo>
                    <a:pt x="2198" y="2781"/>
                  </a:lnTo>
                  <a:cubicBezTo>
                    <a:pt x="2521" y="2781"/>
                    <a:pt x="2782" y="2521"/>
                    <a:pt x="2782" y="2198"/>
                  </a:cubicBezTo>
                  <a:lnTo>
                    <a:pt x="2782" y="584"/>
                  </a:lnTo>
                  <a:cubicBezTo>
                    <a:pt x="2782" y="261"/>
                    <a:pt x="2521" y="1"/>
                    <a:pt x="21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5696991" y="396377"/>
              <a:ext cx="394216" cy="9776"/>
            </a:xfrm>
            <a:custGeom>
              <a:rect b="b" l="l" r="r" t="t"/>
              <a:pathLst>
                <a:path extrusionOk="0" h="219" w="8831">
                  <a:moveTo>
                    <a:pt x="110" y="0"/>
                  </a:moveTo>
                  <a:cubicBezTo>
                    <a:pt x="49" y="0"/>
                    <a:pt x="1" y="49"/>
                    <a:pt x="1" y="109"/>
                  </a:cubicBezTo>
                  <a:cubicBezTo>
                    <a:pt x="1" y="170"/>
                    <a:pt x="49" y="218"/>
                    <a:pt x="110" y="218"/>
                  </a:cubicBezTo>
                  <a:lnTo>
                    <a:pt x="8722" y="218"/>
                  </a:lnTo>
                  <a:cubicBezTo>
                    <a:pt x="8782" y="218"/>
                    <a:pt x="8831" y="170"/>
                    <a:pt x="8831" y="109"/>
                  </a:cubicBezTo>
                  <a:cubicBezTo>
                    <a:pt x="8831" y="49"/>
                    <a:pt x="8782" y="0"/>
                    <a:pt x="8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5696991" y="433073"/>
              <a:ext cx="394216" cy="9776"/>
            </a:xfrm>
            <a:custGeom>
              <a:rect b="b" l="l" r="r" t="t"/>
              <a:pathLst>
                <a:path extrusionOk="0" h="219" w="8831">
                  <a:moveTo>
                    <a:pt x="110" y="1"/>
                  </a:moveTo>
                  <a:cubicBezTo>
                    <a:pt x="49" y="1"/>
                    <a:pt x="1" y="49"/>
                    <a:pt x="1" y="110"/>
                  </a:cubicBezTo>
                  <a:cubicBezTo>
                    <a:pt x="1" y="171"/>
                    <a:pt x="49" y="219"/>
                    <a:pt x="110" y="219"/>
                  </a:cubicBezTo>
                  <a:lnTo>
                    <a:pt x="8722" y="219"/>
                  </a:lnTo>
                  <a:cubicBezTo>
                    <a:pt x="8782" y="219"/>
                    <a:pt x="8831" y="171"/>
                    <a:pt x="8831" y="110"/>
                  </a:cubicBezTo>
                  <a:cubicBezTo>
                    <a:pt x="8831" y="49"/>
                    <a:pt x="8782" y="1"/>
                    <a:pt x="87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5696991" y="469812"/>
              <a:ext cx="201951" cy="9776"/>
            </a:xfrm>
            <a:custGeom>
              <a:rect b="b" l="l" r="r" t="t"/>
              <a:pathLst>
                <a:path extrusionOk="0" h="219" w="4524">
                  <a:moveTo>
                    <a:pt x="110" y="1"/>
                  </a:moveTo>
                  <a:cubicBezTo>
                    <a:pt x="49" y="1"/>
                    <a:pt x="1" y="49"/>
                    <a:pt x="1" y="110"/>
                  </a:cubicBezTo>
                  <a:cubicBezTo>
                    <a:pt x="1" y="170"/>
                    <a:pt x="49" y="219"/>
                    <a:pt x="110" y="219"/>
                  </a:cubicBezTo>
                  <a:lnTo>
                    <a:pt x="4415" y="219"/>
                  </a:lnTo>
                  <a:cubicBezTo>
                    <a:pt x="4476" y="219"/>
                    <a:pt x="4524" y="170"/>
                    <a:pt x="4524" y="110"/>
                  </a:cubicBezTo>
                  <a:cubicBezTo>
                    <a:pt x="4524" y="49"/>
                    <a:pt x="4476" y="1"/>
                    <a:pt x="4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41"/>
          <p:cNvGrpSpPr/>
          <p:nvPr/>
        </p:nvGrpSpPr>
        <p:grpSpPr>
          <a:xfrm flipH="1" rot="5400000">
            <a:off x="7541022" y="3765732"/>
            <a:ext cx="1041428" cy="1194080"/>
            <a:chOff x="340225" y="4034600"/>
            <a:chExt cx="882865" cy="1012275"/>
          </a:xfrm>
        </p:grpSpPr>
        <p:sp>
          <p:nvSpPr>
            <p:cNvPr id="374" name="Google Shape;374;p41"/>
            <p:cNvSpPr/>
            <p:nvPr/>
          </p:nvSpPr>
          <p:spPr>
            <a:xfrm>
              <a:off x="340225" y="4572769"/>
              <a:ext cx="474039" cy="474106"/>
            </a:xfrm>
            <a:custGeom>
              <a:rect b="b" l="l" r="r" t="t"/>
              <a:pathLst>
                <a:path extrusionOk="0" h="14104" w="14102">
                  <a:moveTo>
                    <a:pt x="7050" y="3295"/>
                  </a:moveTo>
                  <a:cubicBezTo>
                    <a:pt x="9124" y="3295"/>
                    <a:pt x="10806" y="4975"/>
                    <a:pt x="10806" y="7050"/>
                  </a:cubicBezTo>
                  <a:cubicBezTo>
                    <a:pt x="10806" y="9123"/>
                    <a:pt x="9124" y="10805"/>
                    <a:pt x="7050" y="10805"/>
                  </a:cubicBezTo>
                  <a:cubicBezTo>
                    <a:pt x="4977" y="10805"/>
                    <a:pt x="3295" y="9123"/>
                    <a:pt x="3295" y="7050"/>
                  </a:cubicBezTo>
                  <a:cubicBezTo>
                    <a:pt x="3295" y="4977"/>
                    <a:pt x="4976" y="3295"/>
                    <a:pt x="7050" y="3295"/>
                  </a:cubicBezTo>
                  <a:close/>
                  <a:moveTo>
                    <a:pt x="6305" y="0"/>
                  </a:moveTo>
                  <a:cubicBezTo>
                    <a:pt x="5978" y="0"/>
                    <a:pt x="5712" y="267"/>
                    <a:pt x="5712" y="593"/>
                  </a:cubicBezTo>
                  <a:lnTo>
                    <a:pt x="5712" y="1517"/>
                  </a:lnTo>
                  <a:cubicBezTo>
                    <a:pt x="5130" y="1657"/>
                    <a:pt x="4582" y="1886"/>
                    <a:pt x="4084" y="2191"/>
                  </a:cubicBezTo>
                  <a:lnTo>
                    <a:pt x="3431" y="1538"/>
                  </a:lnTo>
                  <a:cubicBezTo>
                    <a:pt x="3315" y="1422"/>
                    <a:pt x="3163" y="1364"/>
                    <a:pt x="3012" y="1364"/>
                  </a:cubicBezTo>
                  <a:cubicBezTo>
                    <a:pt x="2860" y="1364"/>
                    <a:pt x="2708" y="1422"/>
                    <a:pt x="2593" y="1538"/>
                  </a:cubicBezTo>
                  <a:lnTo>
                    <a:pt x="1538" y="2593"/>
                  </a:lnTo>
                  <a:cubicBezTo>
                    <a:pt x="1306" y="2824"/>
                    <a:pt x="1306" y="3200"/>
                    <a:pt x="1538" y="3431"/>
                  </a:cubicBezTo>
                  <a:lnTo>
                    <a:pt x="2191" y="4084"/>
                  </a:lnTo>
                  <a:cubicBezTo>
                    <a:pt x="1886" y="4582"/>
                    <a:pt x="1659" y="5129"/>
                    <a:pt x="1517" y="5712"/>
                  </a:cubicBezTo>
                  <a:lnTo>
                    <a:pt x="595" y="5712"/>
                  </a:lnTo>
                  <a:cubicBezTo>
                    <a:pt x="267" y="5712"/>
                    <a:pt x="0" y="5977"/>
                    <a:pt x="0" y="6304"/>
                  </a:cubicBezTo>
                  <a:lnTo>
                    <a:pt x="0" y="7797"/>
                  </a:lnTo>
                  <a:cubicBezTo>
                    <a:pt x="0" y="8125"/>
                    <a:pt x="267" y="8390"/>
                    <a:pt x="595" y="8390"/>
                  </a:cubicBezTo>
                  <a:lnTo>
                    <a:pt x="1517" y="8390"/>
                  </a:lnTo>
                  <a:cubicBezTo>
                    <a:pt x="1657" y="8973"/>
                    <a:pt x="1886" y="9520"/>
                    <a:pt x="2191" y="10018"/>
                  </a:cubicBezTo>
                  <a:lnTo>
                    <a:pt x="1538" y="10671"/>
                  </a:lnTo>
                  <a:cubicBezTo>
                    <a:pt x="1306" y="10902"/>
                    <a:pt x="1306" y="11279"/>
                    <a:pt x="1538" y="11510"/>
                  </a:cubicBezTo>
                  <a:lnTo>
                    <a:pt x="2593" y="12566"/>
                  </a:lnTo>
                  <a:cubicBezTo>
                    <a:pt x="2709" y="12682"/>
                    <a:pt x="2860" y="12740"/>
                    <a:pt x="3012" y="12740"/>
                  </a:cubicBezTo>
                  <a:cubicBezTo>
                    <a:pt x="3164" y="12740"/>
                    <a:pt x="3315" y="12682"/>
                    <a:pt x="3431" y="12566"/>
                  </a:cubicBezTo>
                  <a:lnTo>
                    <a:pt x="4084" y="11912"/>
                  </a:lnTo>
                  <a:cubicBezTo>
                    <a:pt x="4582" y="12218"/>
                    <a:pt x="5130" y="12446"/>
                    <a:pt x="5712" y="12587"/>
                  </a:cubicBezTo>
                  <a:lnTo>
                    <a:pt x="5712" y="13511"/>
                  </a:lnTo>
                  <a:cubicBezTo>
                    <a:pt x="5712" y="13839"/>
                    <a:pt x="5978" y="14104"/>
                    <a:pt x="6305" y="14104"/>
                  </a:cubicBezTo>
                  <a:lnTo>
                    <a:pt x="7797" y="14104"/>
                  </a:lnTo>
                  <a:cubicBezTo>
                    <a:pt x="8125" y="14104"/>
                    <a:pt x="8391" y="13838"/>
                    <a:pt x="8391" y="13511"/>
                  </a:cubicBezTo>
                  <a:lnTo>
                    <a:pt x="8391" y="12587"/>
                  </a:lnTo>
                  <a:cubicBezTo>
                    <a:pt x="8973" y="12446"/>
                    <a:pt x="9522" y="12218"/>
                    <a:pt x="10019" y="11912"/>
                  </a:cubicBezTo>
                  <a:lnTo>
                    <a:pt x="10672" y="12566"/>
                  </a:lnTo>
                  <a:cubicBezTo>
                    <a:pt x="10788" y="12682"/>
                    <a:pt x="10939" y="12740"/>
                    <a:pt x="11091" y="12740"/>
                  </a:cubicBezTo>
                  <a:cubicBezTo>
                    <a:pt x="11243" y="12740"/>
                    <a:pt x="11395" y="12682"/>
                    <a:pt x="11510" y="12566"/>
                  </a:cubicBezTo>
                  <a:lnTo>
                    <a:pt x="12564" y="11510"/>
                  </a:lnTo>
                  <a:cubicBezTo>
                    <a:pt x="12796" y="11279"/>
                    <a:pt x="12796" y="10902"/>
                    <a:pt x="12564" y="10671"/>
                  </a:cubicBezTo>
                  <a:lnTo>
                    <a:pt x="11911" y="10018"/>
                  </a:lnTo>
                  <a:cubicBezTo>
                    <a:pt x="12215" y="9520"/>
                    <a:pt x="12444" y="8973"/>
                    <a:pt x="12585" y="8390"/>
                  </a:cubicBezTo>
                  <a:lnTo>
                    <a:pt x="13508" y="8390"/>
                  </a:lnTo>
                  <a:cubicBezTo>
                    <a:pt x="13835" y="8390"/>
                    <a:pt x="14102" y="8125"/>
                    <a:pt x="14102" y="7797"/>
                  </a:cubicBezTo>
                  <a:lnTo>
                    <a:pt x="14102" y="6304"/>
                  </a:lnTo>
                  <a:cubicBezTo>
                    <a:pt x="14102" y="5976"/>
                    <a:pt x="13836" y="5712"/>
                    <a:pt x="13508" y="5712"/>
                  </a:cubicBezTo>
                  <a:lnTo>
                    <a:pt x="12585" y="5712"/>
                  </a:lnTo>
                  <a:cubicBezTo>
                    <a:pt x="12444" y="5129"/>
                    <a:pt x="12216" y="4582"/>
                    <a:pt x="11911" y="4084"/>
                  </a:cubicBezTo>
                  <a:lnTo>
                    <a:pt x="12564" y="3431"/>
                  </a:lnTo>
                  <a:cubicBezTo>
                    <a:pt x="12796" y="3200"/>
                    <a:pt x="12796" y="2824"/>
                    <a:pt x="12564" y="2593"/>
                  </a:cubicBezTo>
                  <a:lnTo>
                    <a:pt x="11510" y="1538"/>
                  </a:lnTo>
                  <a:cubicBezTo>
                    <a:pt x="11395" y="1422"/>
                    <a:pt x="11242" y="1364"/>
                    <a:pt x="11090" y="1364"/>
                  </a:cubicBezTo>
                  <a:cubicBezTo>
                    <a:pt x="10938" y="1364"/>
                    <a:pt x="10787" y="1422"/>
                    <a:pt x="10672" y="1538"/>
                  </a:cubicBezTo>
                  <a:lnTo>
                    <a:pt x="10019" y="2191"/>
                  </a:lnTo>
                  <a:cubicBezTo>
                    <a:pt x="9521" y="1886"/>
                    <a:pt x="8973" y="1657"/>
                    <a:pt x="8391" y="1517"/>
                  </a:cubicBezTo>
                  <a:lnTo>
                    <a:pt x="8391" y="593"/>
                  </a:lnTo>
                  <a:cubicBezTo>
                    <a:pt x="8391" y="265"/>
                    <a:pt x="8125" y="0"/>
                    <a:pt x="7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351284" y="4327988"/>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602356" y="4034600"/>
              <a:ext cx="620735" cy="620701"/>
            </a:xfrm>
            <a:custGeom>
              <a:rect b="b" l="l" r="r" t="t"/>
              <a:pathLst>
                <a:path extrusionOk="0" h="18465" w="18466">
                  <a:moveTo>
                    <a:pt x="9230" y="2954"/>
                  </a:moveTo>
                  <a:cubicBezTo>
                    <a:pt x="12697" y="2954"/>
                    <a:pt x="15509" y="5764"/>
                    <a:pt x="15509" y="9233"/>
                  </a:cubicBezTo>
                  <a:cubicBezTo>
                    <a:pt x="15509" y="12701"/>
                    <a:pt x="12697" y="15513"/>
                    <a:pt x="9230" y="15513"/>
                  </a:cubicBezTo>
                  <a:cubicBezTo>
                    <a:pt x="5760" y="15513"/>
                    <a:pt x="2948" y="12701"/>
                    <a:pt x="2948" y="9233"/>
                  </a:cubicBezTo>
                  <a:cubicBezTo>
                    <a:pt x="2948" y="5764"/>
                    <a:pt x="5760" y="2954"/>
                    <a:pt x="9230" y="2954"/>
                  </a:cubicBezTo>
                  <a:close/>
                  <a:moveTo>
                    <a:pt x="8759" y="0"/>
                  </a:moveTo>
                  <a:cubicBezTo>
                    <a:pt x="8435" y="0"/>
                    <a:pt x="8172" y="262"/>
                    <a:pt x="8172" y="586"/>
                  </a:cubicBezTo>
                  <a:lnTo>
                    <a:pt x="8172" y="1463"/>
                  </a:lnTo>
                  <a:cubicBezTo>
                    <a:pt x="7842" y="1509"/>
                    <a:pt x="7516" y="1572"/>
                    <a:pt x="7201" y="1658"/>
                  </a:cubicBezTo>
                  <a:lnTo>
                    <a:pt x="6862" y="851"/>
                  </a:lnTo>
                  <a:cubicBezTo>
                    <a:pt x="6769" y="626"/>
                    <a:pt x="6551" y="491"/>
                    <a:pt x="6321" y="491"/>
                  </a:cubicBezTo>
                  <a:cubicBezTo>
                    <a:pt x="6246" y="491"/>
                    <a:pt x="6169" y="506"/>
                    <a:pt x="6095" y="537"/>
                  </a:cubicBezTo>
                  <a:lnTo>
                    <a:pt x="5226" y="902"/>
                  </a:lnTo>
                  <a:cubicBezTo>
                    <a:pt x="4928" y="1026"/>
                    <a:pt x="4786" y="1370"/>
                    <a:pt x="4912" y="1669"/>
                  </a:cubicBezTo>
                  <a:lnTo>
                    <a:pt x="5251" y="2476"/>
                  </a:lnTo>
                  <a:cubicBezTo>
                    <a:pt x="4984" y="2633"/>
                    <a:pt x="4728" y="2806"/>
                    <a:pt x="4485" y="2992"/>
                  </a:cubicBezTo>
                  <a:lnTo>
                    <a:pt x="3864" y="2373"/>
                  </a:lnTo>
                  <a:cubicBezTo>
                    <a:pt x="3750" y="2258"/>
                    <a:pt x="3601" y="2201"/>
                    <a:pt x="3451" y="2201"/>
                  </a:cubicBezTo>
                  <a:cubicBezTo>
                    <a:pt x="3301" y="2201"/>
                    <a:pt x="3151" y="2258"/>
                    <a:pt x="3037" y="2373"/>
                  </a:cubicBezTo>
                  <a:lnTo>
                    <a:pt x="2369" y="3038"/>
                  </a:lnTo>
                  <a:cubicBezTo>
                    <a:pt x="2141" y="3267"/>
                    <a:pt x="2141" y="3639"/>
                    <a:pt x="2369" y="3867"/>
                  </a:cubicBezTo>
                  <a:lnTo>
                    <a:pt x="2989" y="4487"/>
                  </a:lnTo>
                  <a:cubicBezTo>
                    <a:pt x="2789" y="4749"/>
                    <a:pt x="2606" y="5026"/>
                    <a:pt x="2440" y="5312"/>
                  </a:cubicBezTo>
                  <a:lnTo>
                    <a:pt x="1629" y="4981"/>
                  </a:lnTo>
                  <a:cubicBezTo>
                    <a:pt x="1556" y="4951"/>
                    <a:pt x="1481" y="4937"/>
                    <a:pt x="1407" y="4937"/>
                  </a:cubicBezTo>
                  <a:cubicBezTo>
                    <a:pt x="1177" y="4937"/>
                    <a:pt x="958" y="5074"/>
                    <a:pt x="866" y="5300"/>
                  </a:cubicBezTo>
                  <a:lnTo>
                    <a:pt x="508" y="6173"/>
                  </a:lnTo>
                  <a:cubicBezTo>
                    <a:pt x="386" y="6472"/>
                    <a:pt x="528" y="6813"/>
                    <a:pt x="830" y="6937"/>
                  </a:cubicBezTo>
                  <a:lnTo>
                    <a:pt x="1638" y="7268"/>
                  </a:lnTo>
                  <a:cubicBezTo>
                    <a:pt x="1562" y="7563"/>
                    <a:pt x="1504" y="7866"/>
                    <a:pt x="1463" y="8175"/>
                  </a:cubicBezTo>
                  <a:lnTo>
                    <a:pt x="587" y="8175"/>
                  </a:lnTo>
                  <a:cubicBezTo>
                    <a:pt x="263" y="8175"/>
                    <a:pt x="1" y="8437"/>
                    <a:pt x="1" y="8761"/>
                  </a:cubicBezTo>
                  <a:lnTo>
                    <a:pt x="1" y="9703"/>
                  </a:lnTo>
                  <a:cubicBezTo>
                    <a:pt x="1" y="10027"/>
                    <a:pt x="263" y="10289"/>
                    <a:pt x="587" y="10289"/>
                  </a:cubicBezTo>
                  <a:lnTo>
                    <a:pt x="1463" y="10289"/>
                  </a:lnTo>
                  <a:cubicBezTo>
                    <a:pt x="1507" y="10621"/>
                    <a:pt x="1572" y="10945"/>
                    <a:pt x="1656" y="11263"/>
                  </a:cubicBezTo>
                  <a:lnTo>
                    <a:pt x="850" y="11600"/>
                  </a:lnTo>
                  <a:cubicBezTo>
                    <a:pt x="552" y="11726"/>
                    <a:pt x="412" y="12070"/>
                    <a:pt x="536" y="12369"/>
                  </a:cubicBezTo>
                  <a:lnTo>
                    <a:pt x="901" y="13238"/>
                  </a:lnTo>
                  <a:cubicBezTo>
                    <a:pt x="994" y="13462"/>
                    <a:pt x="1213" y="13597"/>
                    <a:pt x="1442" y="13597"/>
                  </a:cubicBezTo>
                  <a:cubicBezTo>
                    <a:pt x="1518" y="13597"/>
                    <a:pt x="1594" y="13582"/>
                    <a:pt x="1668" y="13551"/>
                  </a:cubicBezTo>
                  <a:lnTo>
                    <a:pt x="2475" y="13212"/>
                  </a:lnTo>
                  <a:cubicBezTo>
                    <a:pt x="2631" y="13477"/>
                    <a:pt x="2804" y="13733"/>
                    <a:pt x="2989" y="13978"/>
                  </a:cubicBezTo>
                  <a:lnTo>
                    <a:pt x="2369" y="14597"/>
                  </a:lnTo>
                  <a:cubicBezTo>
                    <a:pt x="2141" y="14827"/>
                    <a:pt x="2141" y="15198"/>
                    <a:pt x="2369" y="15426"/>
                  </a:cubicBezTo>
                  <a:lnTo>
                    <a:pt x="3037" y="16093"/>
                  </a:lnTo>
                  <a:cubicBezTo>
                    <a:pt x="3151" y="16207"/>
                    <a:pt x="3301" y="16264"/>
                    <a:pt x="3451" y="16264"/>
                  </a:cubicBezTo>
                  <a:cubicBezTo>
                    <a:pt x="3601" y="16264"/>
                    <a:pt x="3751" y="16207"/>
                    <a:pt x="3865" y="16093"/>
                  </a:cubicBezTo>
                  <a:lnTo>
                    <a:pt x="4486" y="15472"/>
                  </a:lnTo>
                  <a:cubicBezTo>
                    <a:pt x="4749" y="15673"/>
                    <a:pt x="5024" y="15856"/>
                    <a:pt x="5312" y="16022"/>
                  </a:cubicBezTo>
                  <a:lnTo>
                    <a:pt x="4980" y="16833"/>
                  </a:lnTo>
                  <a:cubicBezTo>
                    <a:pt x="4858" y="17132"/>
                    <a:pt x="5002" y="17475"/>
                    <a:pt x="5300" y="17597"/>
                  </a:cubicBezTo>
                  <a:lnTo>
                    <a:pt x="6172" y="17955"/>
                  </a:lnTo>
                  <a:cubicBezTo>
                    <a:pt x="6245" y="17985"/>
                    <a:pt x="6320" y="17999"/>
                    <a:pt x="6394" y="17999"/>
                  </a:cubicBezTo>
                  <a:cubicBezTo>
                    <a:pt x="6625" y="17999"/>
                    <a:pt x="6845" y="17862"/>
                    <a:pt x="6937" y="17635"/>
                  </a:cubicBezTo>
                  <a:lnTo>
                    <a:pt x="7267" y="16826"/>
                  </a:lnTo>
                  <a:cubicBezTo>
                    <a:pt x="7563" y="16902"/>
                    <a:pt x="7866" y="16961"/>
                    <a:pt x="8174" y="17001"/>
                  </a:cubicBezTo>
                  <a:lnTo>
                    <a:pt x="8174" y="17878"/>
                  </a:lnTo>
                  <a:cubicBezTo>
                    <a:pt x="8174" y="18202"/>
                    <a:pt x="8437" y="18464"/>
                    <a:pt x="8761" y="18464"/>
                  </a:cubicBezTo>
                  <a:lnTo>
                    <a:pt x="9704" y="18464"/>
                  </a:lnTo>
                  <a:cubicBezTo>
                    <a:pt x="10028" y="18464"/>
                    <a:pt x="10290" y="18202"/>
                    <a:pt x="10290" y="17878"/>
                  </a:cubicBezTo>
                  <a:lnTo>
                    <a:pt x="10290" y="17001"/>
                  </a:lnTo>
                  <a:cubicBezTo>
                    <a:pt x="10621" y="16956"/>
                    <a:pt x="10945" y="16892"/>
                    <a:pt x="11263" y="16807"/>
                  </a:cubicBezTo>
                  <a:lnTo>
                    <a:pt x="11601" y="17613"/>
                  </a:lnTo>
                  <a:cubicBezTo>
                    <a:pt x="11695" y="17837"/>
                    <a:pt x="11912" y="17973"/>
                    <a:pt x="12141" y="17973"/>
                  </a:cubicBezTo>
                  <a:cubicBezTo>
                    <a:pt x="12217" y="17973"/>
                    <a:pt x="12294" y="17958"/>
                    <a:pt x="12368" y="17926"/>
                  </a:cubicBezTo>
                  <a:lnTo>
                    <a:pt x="13237" y="17561"/>
                  </a:lnTo>
                  <a:cubicBezTo>
                    <a:pt x="13536" y="17437"/>
                    <a:pt x="13675" y="17092"/>
                    <a:pt x="13551" y="16794"/>
                  </a:cubicBezTo>
                  <a:lnTo>
                    <a:pt x="13213" y="15986"/>
                  </a:lnTo>
                  <a:cubicBezTo>
                    <a:pt x="13479" y="15829"/>
                    <a:pt x="13735" y="15657"/>
                    <a:pt x="13979" y="15470"/>
                  </a:cubicBezTo>
                  <a:lnTo>
                    <a:pt x="14599" y="16089"/>
                  </a:lnTo>
                  <a:cubicBezTo>
                    <a:pt x="14713" y="16204"/>
                    <a:pt x="14863" y="16261"/>
                    <a:pt x="15013" y="16261"/>
                  </a:cubicBezTo>
                  <a:cubicBezTo>
                    <a:pt x="15163" y="16261"/>
                    <a:pt x="15313" y="16204"/>
                    <a:pt x="15428" y="16089"/>
                  </a:cubicBezTo>
                  <a:lnTo>
                    <a:pt x="16093" y="15424"/>
                  </a:lnTo>
                  <a:cubicBezTo>
                    <a:pt x="16323" y="15195"/>
                    <a:pt x="16323" y="14824"/>
                    <a:pt x="16093" y="14594"/>
                  </a:cubicBezTo>
                  <a:lnTo>
                    <a:pt x="15474" y="13975"/>
                  </a:lnTo>
                  <a:cubicBezTo>
                    <a:pt x="15675" y="13713"/>
                    <a:pt x="15857" y="13436"/>
                    <a:pt x="16023" y="13149"/>
                  </a:cubicBezTo>
                  <a:lnTo>
                    <a:pt x="16834" y="13481"/>
                  </a:lnTo>
                  <a:cubicBezTo>
                    <a:pt x="16907" y="13511"/>
                    <a:pt x="16982" y="13526"/>
                    <a:pt x="17056" y="13526"/>
                  </a:cubicBezTo>
                  <a:cubicBezTo>
                    <a:pt x="17288" y="13526"/>
                    <a:pt x="17506" y="13388"/>
                    <a:pt x="17599" y="13162"/>
                  </a:cubicBezTo>
                  <a:lnTo>
                    <a:pt x="17957" y="12288"/>
                  </a:lnTo>
                  <a:cubicBezTo>
                    <a:pt x="18078" y="11989"/>
                    <a:pt x="17936" y="11647"/>
                    <a:pt x="17636" y="11524"/>
                  </a:cubicBezTo>
                  <a:lnTo>
                    <a:pt x="16828" y="11194"/>
                  </a:lnTo>
                  <a:cubicBezTo>
                    <a:pt x="16904" y="10899"/>
                    <a:pt x="16961" y="10596"/>
                    <a:pt x="17002" y="10287"/>
                  </a:cubicBezTo>
                  <a:lnTo>
                    <a:pt x="17880" y="10287"/>
                  </a:lnTo>
                  <a:cubicBezTo>
                    <a:pt x="18204" y="10287"/>
                    <a:pt x="18466" y="10025"/>
                    <a:pt x="18466" y="9701"/>
                  </a:cubicBezTo>
                  <a:lnTo>
                    <a:pt x="18466" y="8759"/>
                  </a:lnTo>
                  <a:cubicBezTo>
                    <a:pt x="18461" y="8437"/>
                    <a:pt x="18198" y="8175"/>
                    <a:pt x="17874" y="8175"/>
                  </a:cubicBezTo>
                  <a:lnTo>
                    <a:pt x="16997" y="8175"/>
                  </a:lnTo>
                  <a:cubicBezTo>
                    <a:pt x="16953" y="7844"/>
                    <a:pt x="16888" y="7520"/>
                    <a:pt x="16804" y="7202"/>
                  </a:cubicBezTo>
                  <a:lnTo>
                    <a:pt x="17610" y="6864"/>
                  </a:lnTo>
                  <a:cubicBezTo>
                    <a:pt x="17909" y="6739"/>
                    <a:pt x="18049" y="6395"/>
                    <a:pt x="17924" y="6096"/>
                  </a:cubicBezTo>
                  <a:lnTo>
                    <a:pt x="17561" y="5227"/>
                  </a:lnTo>
                  <a:cubicBezTo>
                    <a:pt x="17466" y="5003"/>
                    <a:pt x="17249" y="4867"/>
                    <a:pt x="17020" y="4867"/>
                  </a:cubicBezTo>
                  <a:cubicBezTo>
                    <a:pt x="16944" y="4867"/>
                    <a:pt x="16867" y="4882"/>
                    <a:pt x="16793" y="4914"/>
                  </a:cubicBezTo>
                  <a:lnTo>
                    <a:pt x="15986" y="5252"/>
                  </a:lnTo>
                  <a:cubicBezTo>
                    <a:pt x="15829" y="4986"/>
                    <a:pt x="15656" y="4730"/>
                    <a:pt x="15470" y="4486"/>
                  </a:cubicBezTo>
                  <a:lnTo>
                    <a:pt x="16090" y="3866"/>
                  </a:lnTo>
                  <a:cubicBezTo>
                    <a:pt x="16318" y="3637"/>
                    <a:pt x="16318" y="3265"/>
                    <a:pt x="16090" y="3037"/>
                  </a:cubicBezTo>
                  <a:lnTo>
                    <a:pt x="15424" y="2370"/>
                  </a:lnTo>
                  <a:cubicBezTo>
                    <a:pt x="15310" y="2256"/>
                    <a:pt x="15160" y="2199"/>
                    <a:pt x="15010" y="2199"/>
                  </a:cubicBezTo>
                  <a:cubicBezTo>
                    <a:pt x="14860" y="2199"/>
                    <a:pt x="14709" y="2256"/>
                    <a:pt x="14595" y="2370"/>
                  </a:cubicBezTo>
                  <a:lnTo>
                    <a:pt x="13976" y="2991"/>
                  </a:lnTo>
                  <a:cubicBezTo>
                    <a:pt x="13713" y="2790"/>
                    <a:pt x="13437" y="2607"/>
                    <a:pt x="13150" y="2441"/>
                  </a:cubicBezTo>
                  <a:lnTo>
                    <a:pt x="13481" y="1630"/>
                  </a:lnTo>
                  <a:cubicBezTo>
                    <a:pt x="13603" y="1331"/>
                    <a:pt x="13459" y="989"/>
                    <a:pt x="13161" y="867"/>
                  </a:cubicBezTo>
                  <a:lnTo>
                    <a:pt x="12288" y="509"/>
                  </a:lnTo>
                  <a:cubicBezTo>
                    <a:pt x="12216" y="480"/>
                    <a:pt x="12141" y="466"/>
                    <a:pt x="12067" y="466"/>
                  </a:cubicBezTo>
                  <a:cubicBezTo>
                    <a:pt x="11836" y="466"/>
                    <a:pt x="11618" y="602"/>
                    <a:pt x="11525" y="830"/>
                  </a:cubicBezTo>
                  <a:lnTo>
                    <a:pt x="11195" y="1638"/>
                  </a:lnTo>
                  <a:cubicBezTo>
                    <a:pt x="10899" y="1562"/>
                    <a:pt x="10595" y="1505"/>
                    <a:pt x="10287" y="1463"/>
                  </a:cubicBezTo>
                  <a:lnTo>
                    <a:pt x="10287" y="586"/>
                  </a:lnTo>
                  <a:cubicBezTo>
                    <a:pt x="10287" y="262"/>
                    <a:pt x="10025" y="0"/>
                    <a:pt x="97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41"/>
          <p:cNvSpPr/>
          <p:nvPr/>
        </p:nvSpPr>
        <p:spPr>
          <a:xfrm>
            <a:off x="6326313" y="3937802"/>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8595246" y="18654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7737113" y="159253"/>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1759633" y="47794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2995888" y="180006"/>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164158" y="203698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83" name="Shape 383"/>
        <p:cNvGrpSpPr/>
        <p:nvPr/>
      </p:nvGrpSpPr>
      <p:grpSpPr>
        <a:xfrm>
          <a:off x="0" y="0"/>
          <a:ext cx="0" cy="0"/>
          <a:chOff x="0" y="0"/>
          <a:chExt cx="0" cy="0"/>
        </a:xfrm>
      </p:grpSpPr>
      <p:sp>
        <p:nvSpPr>
          <p:cNvPr id="384" name="Google Shape;384;p42"/>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42"/>
          <p:cNvGrpSpPr/>
          <p:nvPr/>
        </p:nvGrpSpPr>
        <p:grpSpPr>
          <a:xfrm>
            <a:off x="423949" y="3240911"/>
            <a:ext cx="1237555" cy="1799648"/>
            <a:chOff x="124524" y="3240911"/>
            <a:chExt cx="1237555" cy="1799648"/>
          </a:xfrm>
        </p:grpSpPr>
        <p:grpSp>
          <p:nvGrpSpPr>
            <p:cNvPr id="386" name="Google Shape;386;p42"/>
            <p:cNvGrpSpPr/>
            <p:nvPr/>
          </p:nvGrpSpPr>
          <p:grpSpPr>
            <a:xfrm>
              <a:off x="124524" y="3604980"/>
              <a:ext cx="1237555" cy="1435578"/>
              <a:chOff x="-203763" y="1492644"/>
              <a:chExt cx="1203379" cy="1395934"/>
            </a:xfrm>
          </p:grpSpPr>
          <p:sp>
            <p:nvSpPr>
              <p:cNvPr id="387" name="Google Shape;387;p42"/>
              <p:cNvSpPr/>
              <p:nvPr/>
            </p:nvSpPr>
            <p:spPr>
              <a:xfrm>
                <a:off x="-203763" y="2671224"/>
                <a:ext cx="1203379" cy="217353"/>
              </a:xfrm>
              <a:custGeom>
                <a:rect b="b" l="l" r="r" t="t"/>
                <a:pathLst>
                  <a:path extrusionOk="0" h="5478" w="30329">
                    <a:moveTo>
                      <a:pt x="15132" y="1"/>
                    </a:moveTo>
                    <a:cubicBezTo>
                      <a:pt x="12855" y="1"/>
                      <a:pt x="10576" y="67"/>
                      <a:pt x="9359" y="205"/>
                    </a:cubicBezTo>
                    <a:cubicBezTo>
                      <a:pt x="2814" y="945"/>
                      <a:pt x="1" y="3242"/>
                      <a:pt x="7666" y="4974"/>
                    </a:cubicBezTo>
                    <a:cubicBezTo>
                      <a:pt x="9137" y="5306"/>
                      <a:pt x="12173" y="5477"/>
                      <a:pt x="15208" y="5477"/>
                    </a:cubicBezTo>
                    <a:cubicBezTo>
                      <a:pt x="18185" y="5477"/>
                      <a:pt x="21163" y="5313"/>
                      <a:pt x="22663" y="4974"/>
                    </a:cubicBezTo>
                    <a:cubicBezTo>
                      <a:pt x="30329" y="3242"/>
                      <a:pt x="27516" y="945"/>
                      <a:pt x="20970" y="205"/>
                    </a:cubicBezTo>
                    <a:cubicBezTo>
                      <a:pt x="19780" y="70"/>
                      <a:pt x="17457" y="1"/>
                      <a:pt x="151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
              <p:cNvSpPr/>
              <p:nvPr/>
            </p:nvSpPr>
            <p:spPr>
              <a:xfrm>
                <a:off x="395883" y="2207870"/>
                <a:ext cx="393006" cy="234573"/>
              </a:xfrm>
              <a:custGeom>
                <a:rect b="b" l="l" r="r" t="t"/>
                <a:pathLst>
                  <a:path extrusionOk="0" h="5912" w="9905">
                    <a:moveTo>
                      <a:pt x="8263" y="0"/>
                    </a:moveTo>
                    <a:cubicBezTo>
                      <a:pt x="8156" y="0"/>
                      <a:pt x="8036" y="16"/>
                      <a:pt x="7909" y="41"/>
                    </a:cubicBezTo>
                    <a:cubicBezTo>
                      <a:pt x="7464" y="130"/>
                      <a:pt x="5409" y="548"/>
                      <a:pt x="5190" y="935"/>
                    </a:cubicBezTo>
                    <a:cubicBezTo>
                      <a:pt x="4993" y="1284"/>
                      <a:pt x="5544" y="1911"/>
                      <a:pt x="5709" y="2151"/>
                    </a:cubicBezTo>
                    <a:cubicBezTo>
                      <a:pt x="5995" y="2562"/>
                      <a:pt x="6279" y="2981"/>
                      <a:pt x="6577" y="3387"/>
                    </a:cubicBezTo>
                    <a:cubicBezTo>
                      <a:pt x="6363" y="3475"/>
                      <a:pt x="5482" y="3744"/>
                      <a:pt x="4779" y="4006"/>
                    </a:cubicBezTo>
                    <a:cubicBezTo>
                      <a:pt x="4684" y="4042"/>
                      <a:pt x="4537" y="4056"/>
                      <a:pt x="4368" y="4056"/>
                    </a:cubicBezTo>
                    <a:cubicBezTo>
                      <a:pt x="3921" y="4056"/>
                      <a:pt x="3319" y="3957"/>
                      <a:pt x="3102" y="3902"/>
                    </a:cubicBezTo>
                    <a:cubicBezTo>
                      <a:pt x="3017" y="3881"/>
                      <a:pt x="2935" y="3871"/>
                      <a:pt x="2856" y="3871"/>
                    </a:cubicBezTo>
                    <a:cubicBezTo>
                      <a:pt x="2551" y="3871"/>
                      <a:pt x="2279" y="4013"/>
                      <a:pt x="2007" y="4188"/>
                    </a:cubicBezTo>
                    <a:cubicBezTo>
                      <a:pt x="1482" y="4523"/>
                      <a:pt x="920" y="4761"/>
                      <a:pt x="385" y="5070"/>
                    </a:cubicBezTo>
                    <a:cubicBezTo>
                      <a:pt x="241" y="5155"/>
                      <a:pt x="0" y="5290"/>
                      <a:pt x="112" y="5491"/>
                    </a:cubicBezTo>
                    <a:cubicBezTo>
                      <a:pt x="216" y="5673"/>
                      <a:pt x="597" y="5667"/>
                      <a:pt x="774" y="5686"/>
                    </a:cubicBezTo>
                    <a:cubicBezTo>
                      <a:pt x="1242" y="5736"/>
                      <a:pt x="1708" y="5788"/>
                      <a:pt x="2177" y="5824"/>
                    </a:cubicBezTo>
                    <a:cubicBezTo>
                      <a:pt x="2542" y="5851"/>
                      <a:pt x="2907" y="5912"/>
                      <a:pt x="3273" y="5912"/>
                    </a:cubicBezTo>
                    <a:cubicBezTo>
                      <a:pt x="3400" y="5912"/>
                      <a:pt x="3526" y="5904"/>
                      <a:pt x="3653" y="5886"/>
                    </a:cubicBezTo>
                    <a:cubicBezTo>
                      <a:pt x="3786" y="5866"/>
                      <a:pt x="3941" y="5839"/>
                      <a:pt x="4088" y="5791"/>
                    </a:cubicBezTo>
                    <a:cubicBezTo>
                      <a:pt x="4160" y="5808"/>
                      <a:pt x="4296" y="5815"/>
                      <a:pt x="4474" y="5815"/>
                    </a:cubicBezTo>
                    <a:cubicBezTo>
                      <a:pt x="5303" y="5815"/>
                      <a:pt x="7060" y="5655"/>
                      <a:pt x="7695" y="5538"/>
                    </a:cubicBezTo>
                    <a:cubicBezTo>
                      <a:pt x="8279" y="5431"/>
                      <a:pt x="9425" y="5310"/>
                      <a:pt x="9668" y="4638"/>
                    </a:cubicBezTo>
                    <a:cubicBezTo>
                      <a:pt x="9905" y="3986"/>
                      <a:pt x="9639" y="3210"/>
                      <a:pt x="9431" y="2587"/>
                    </a:cubicBezTo>
                    <a:cubicBezTo>
                      <a:pt x="9175" y="1821"/>
                      <a:pt x="8988" y="1016"/>
                      <a:pt x="8717" y="252"/>
                    </a:cubicBezTo>
                    <a:cubicBezTo>
                      <a:pt x="8652" y="67"/>
                      <a:pt x="8485" y="0"/>
                      <a:pt x="8263"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395843" y="2208624"/>
                <a:ext cx="318729" cy="233661"/>
              </a:xfrm>
              <a:custGeom>
                <a:rect b="b" l="l" r="r" t="t"/>
                <a:pathLst>
                  <a:path extrusionOk="0" h="5889" w="8033">
                    <a:moveTo>
                      <a:pt x="8032" y="1"/>
                    </a:moveTo>
                    <a:cubicBezTo>
                      <a:pt x="7992" y="6"/>
                      <a:pt x="7952" y="14"/>
                      <a:pt x="7910" y="21"/>
                    </a:cubicBezTo>
                    <a:cubicBezTo>
                      <a:pt x="7467" y="110"/>
                      <a:pt x="5411" y="528"/>
                      <a:pt x="5191" y="915"/>
                    </a:cubicBezTo>
                    <a:cubicBezTo>
                      <a:pt x="4994" y="1264"/>
                      <a:pt x="5543" y="1891"/>
                      <a:pt x="5710" y="2130"/>
                    </a:cubicBezTo>
                    <a:cubicBezTo>
                      <a:pt x="5996" y="2542"/>
                      <a:pt x="6280" y="2961"/>
                      <a:pt x="6578" y="3367"/>
                    </a:cubicBezTo>
                    <a:cubicBezTo>
                      <a:pt x="6364" y="3456"/>
                      <a:pt x="5483" y="3723"/>
                      <a:pt x="4780" y="3986"/>
                    </a:cubicBezTo>
                    <a:cubicBezTo>
                      <a:pt x="4685" y="4021"/>
                      <a:pt x="4539" y="4035"/>
                      <a:pt x="4370" y="4035"/>
                    </a:cubicBezTo>
                    <a:cubicBezTo>
                      <a:pt x="3924" y="4035"/>
                      <a:pt x="3322" y="3937"/>
                      <a:pt x="3103" y="3882"/>
                    </a:cubicBezTo>
                    <a:cubicBezTo>
                      <a:pt x="3018" y="3861"/>
                      <a:pt x="2936" y="3851"/>
                      <a:pt x="2857" y="3851"/>
                    </a:cubicBezTo>
                    <a:cubicBezTo>
                      <a:pt x="2551" y="3851"/>
                      <a:pt x="2280" y="3993"/>
                      <a:pt x="2008" y="4167"/>
                    </a:cubicBezTo>
                    <a:cubicBezTo>
                      <a:pt x="1483" y="4503"/>
                      <a:pt x="922" y="4741"/>
                      <a:pt x="386" y="5050"/>
                    </a:cubicBezTo>
                    <a:cubicBezTo>
                      <a:pt x="241" y="5133"/>
                      <a:pt x="0" y="5270"/>
                      <a:pt x="112" y="5468"/>
                    </a:cubicBezTo>
                    <a:cubicBezTo>
                      <a:pt x="217" y="5651"/>
                      <a:pt x="598" y="5646"/>
                      <a:pt x="775" y="5663"/>
                    </a:cubicBezTo>
                    <a:cubicBezTo>
                      <a:pt x="1243" y="5713"/>
                      <a:pt x="1707" y="5766"/>
                      <a:pt x="2178" y="5801"/>
                    </a:cubicBezTo>
                    <a:cubicBezTo>
                      <a:pt x="2543" y="5828"/>
                      <a:pt x="2906" y="5889"/>
                      <a:pt x="3271" y="5889"/>
                    </a:cubicBezTo>
                    <a:cubicBezTo>
                      <a:pt x="3399" y="5889"/>
                      <a:pt x="3526" y="5881"/>
                      <a:pt x="3654" y="5863"/>
                    </a:cubicBezTo>
                    <a:cubicBezTo>
                      <a:pt x="3788" y="5843"/>
                      <a:pt x="3942" y="5815"/>
                      <a:pt x="4089" y="5769"/>
                    </a:cubicBezTo>
                    <a:cubicBezTo>
                      <a:pt x="4161" y="5786"/>
                      <a:pt x="4295" y="5793"/>
                      <a:pt x="4472" y="5793"/>
                    </a:cubicBezTo>
                    <a:cubicBezTo>
                      <a:pt x="4978" y="5793"/>
                      <a:pt x="5835" y="5733"/>
                      <a:pt x="6569" y="5660"/>
                    </a:cubicBezTo>
                    <a:cubicBezTo>
                      <a:pt x="7044" y="5230"/>
                      <a:pt x="7401" y="4702"/>
                      <a:pt x="7545" y="4056"/>
                    </a:cubicBezTo>
                    <a:cubicBezTo>
                      <a:pt x="7639" y="3626"/>
                      <a:pt x="7594" y="3182"/>
                      <a:pt x="7481" y="2761"/>
                    </a:cubicBezTo>
                    <a:cubicBezTo>
                      <a:pt x="7366" y="2330"/>
                      <a:pt x="7224" y="1960"/>
                      <a:pt x="7351" y="1511"/>
                    </a:cubicBezTo>
                    <a:cubicBezTo>
                      <a:pt x="7461" y="1133"/>
                      <a:pt x="7751" y="801"/>
                      <a:pt x="7904" y="432"/>
                    </a:cubicBezTo>
                    <a:cubicBezTo>
                      <a:pt x="7962" y="289"/>
                      <a:pt x="8003" y="145"/>
                      <a:pt x="8032"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84573" y="1853987"/>
                <a:ext cx="619405" cy="659202"/>
              </a:xfrm>
              <a:custGeom>
                <a:rect b="b" l="l" r="r" t="t"/>
                <a:pathLst>
                  <a:path extrusionOk="0" h="16614" w="15611">
                    <a:moveTo>
                      <a:pt x="8024" y="1"/>
                    </a:moveTo>
                    <a:cubicBezTo>
                      <a:pt x="7848" y="1"/>
                      <a:pt x="7668" y="14"/>
                      <a:pt x="7482" y="41"/>
                    </a:cubicBezTo>
                    <a:cubicBezTo>
                      <a:pt x="6743" y="150"/>
                      <a:pt x="6053" y="509"/>
                      <a:pt x="5404" y="859"/>
                    </a:cubicBezTo>
                    <a:cubicBezTo>
                      <a:pt x="4989" y="1050"/>
                      <a:pt x="4578" y="1251"/>
                      <a:pt x="4154" y="1451"/>
                    </a:cubicBezTo>
                    <a:cubicBezTo>
                      <a:pt x="3098" y="1945"/>
                      <a:pt x="1995" y="2335"/>
                      <a:pt x="929" y="2805"/>
                    </a:cubicBezTo>
                    <a:cubicBezTo>
                      <a:pt x="177" y="3137"/>
                      <a:pt x="1" y="3705"/>
                      <a:pt x="202" y="4474"/>
                    </a:cubicBezTo>
                    <a:cubicBezTo>
                      <a:pt x="310" y="4890"/>
                      <a:pt x="499" y="5286"/>
                      <a:pt x="659" y="5683"/>
                    </a:cubicBezTo>
                    <a:cubicBezTo>
                      <a:pt x="860" y="6188"/>
                      <a:pt x="968" y="6718"/>
                      <a:pt x="1089" y="7248"/>
                    </a:cubicBezTo>
                    <a:cubicBezTo>
                      <a:pt x="1432" y="8767"/>
                      <a:pt x="1528" y="10321"/>
                      <a:pt x="1684" y="11866"/>
                    </a:cubicBezTo>
                    <a:cubicBezTo>
                      <a:pt x="1759" y="12601"/>
                      <a:pt x="1836" y="13336"/>
                      <a:pt x="1946" y="14068"/>
                    </a:cubicBezTo>
                    <a:cubicBezTo>
                      <a:pt x="2043" y="14702"/>
                      <a:pt x="2191" y="15261"/>
                      <a:pt x="2721" y="15676"/>
                    </a:cubicBezTo>
                    <a:cubicBezTo>
                      <a:pt x="3348" y="16168"/>
                      <a:pt x="4228" y="16291"/>
                      <a:pt x="4992" y="16425"/>
                    </a:cubicBezTo>
                    <a:cubicBezTo>
                      <a:pt x="5753" y="16560"/>
                      <a:pt x="6519" y="16613"/>
                      <a:pt x="7287" y="16613"/>
                    </a:cubicBezTo>
                    <a:cubicBezTo>
                      <a:pt x="7765" y="16613"/>
                      <a:pt x="8244" y="16593"/>
                      <a:pt x="8723" y="16559"/>
                    </a:cubicBezTo>
                    <a:cubicBezTo>
                      <a:pt x="10110" y="16461"/>
                      <a:pt x="12286" y="16352"/>
                      <a:pt x="12891" y="14820"/>
                    </a:cubicBezTo>
                    <a:cubicBezTo>
                      <a:pt x="13125" y="14225"/>
                      <a:pt x="13184" y="13557"/>
                      <a:pt x="13252" y="12927"/>
                    </a:cubicBezTo>
                    <a:cubicBezTo>
                      <a:pt x="13344" y="12064"/>
                      <a:pt x="13395" y="11197"/>
                      <a:pt x="13455" y="10332"/>
                    </a:cubicBezTo>
                    <a:cubicBezTo>
                      <a:pt x="13503" y="9648"/>
                      <a:pt x="13527" y="8949"/>
                      <a:pt x="13665" y="8275"/>
                    </a:cubicBezTo>
                    <a:cubicBezTo>
                      <a:pt x="13889" y="7186"/>
                      <a:pt x="14286" y="6085"/>
                      <a:pt x="14781" y="5092"/>
                    </a:cubicBezTo>
                    <a:cubicBezTo>
                      <a:pt x="15121" y="4410"/>
                      <a:pt x="15611" y="3800"/>
                      <a:pt x="14991" y="3139"/>
                    </a:cubicBezTo>
                    <a:cubicBezTo>
                      <a:pt x="14136" y="2231"/>
                      <a:pt x="12819" y="1936"/>
                      <a:pt x="11740" y="1394"/>
                    </a:cubicBezTo>
                    <a:cubicBezTo>
                      <a:pt x="10510" y="775"/>
                      <a:pt x="9398" y="1"/>
                      <a:pt x="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277803" y="1853987"/>
                <a:ext cx="234018" cy="141649"/>
              </a:xfrm>
              <a:custGeom>
                <a:rect b="b" l="l" r="r" t="t"/>
                <a:pathLst>
                  <a:path extrusionOk="0" h="3570" w="5898">
                    <a:moveTo>
                      <a:pt x="3154" y="0"/>
                    </a:moveTo>
                    <a:cubicBezTo>
                      <a:pt x="2978" y="0"/>
                      <a:pt x="2798" y="13"/>
                      <a:pt x="2612" y="41"/>
                    </a:cubicBezTo>
                    <a:cubicBezTo>
                      <a:pt x="1873" y="150"/>
                      <a:pt x="1183" y="509"/>
                      <a:pt x="534" y="859"/>
                    </a:cubicBezTo>
                    <a:cubicBezTo>
                      <a:pt x="464" y="891"/>
                      <a:pt x="394" y="925"/>
                      <a:pt x="324" y="958"/>
                    </a:cubicBezTo>
                    <a:cubicBezTo>
                      <a:pt x="180" y="1190"/>
                      <a:pt x="87" y="1451"/>
                      <a:pt x="63" y="1728"/>
                    </a:cubicBezTo>
                    <a:cubicBezTo>
                      <a:pt x="0" y="2463"/>
                      <a:pt x="662" y="3086"/>
                      <a:pt x="1285" y="3339"/>
                    </a:cubicBezTo>
                    <a:cubicBezTo>
                      <a:pt x="1680" y="3500"/>
                      <a:pt x="2125" y="3570"/>
                      <a:pt x="2580" y="3570"/>
                    </a:cubicBezTo>
                    <a:cubicBezTo>
                      <a:pt x="3323" y="3570"/>
                      <a:pt x="4091" y="3385"/>
                      <a:pt x="4711" y="3116"/>
                    </a:cubicBezTo>
                    <a:cubicBezTo>
                      <a:pt x="5156" y="2921"/>
                      <a:pt x="5568" y="2603"/>
                      <a:pt x="5718" y="2129"/>
                    </a:cubicBezTo>
                    <a:cubicBezTo>
                      <a:pt x="5897" y="1564"/>
                      <a:pt x="5547" y="934"/>
                      <a:pt x="5162" y="510"/>
                    </a:cubicBezTo>
                    <a:cubicBezTo>
                      <a:pt x="4528" y="216"/>
                      <a:pt x="3878" y="0"/>
                      <a:pt x="3154"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88065" y="1985518"/>
                <a:ext cx="608812" cy="527671"/>
              </a:xfrm>
              <a:custGeom>
                <a:rect b="b" l="l" r="r" t="t"/>
                <a:pathLst>
                  <a:path extrusionOk="0" h="13299" w="15344">
                    <a:moveTo>
                      <a:pt x="461" y="0"/>
                    </a:moveTo>
                    <a:cubicBezTo>
                      <a:pt x="370" y="0"/>
                      <a:pt x="276" y="16"/>
                      <a:pt x="176" y="46"/>
                    </a:cubicBezTo>
                    <a:cubicBezTo>
                      <a:pt x="8" y="347"/>
                      <a:pt x="0" y="721"/>
                      <a:pt x="114" y="1159"/>
                    </a:cubicBezTo>
                    <a:cubicBezTo>
                      <a:pt x="222" y="1575"/>
                      <a:pt x="411" y="1971"/>
                      <a:pt x="571" y="2368"/>
                    </a:cubicBezTo>
                    <a:cubicBezTo>
                      <a:pt x="772" y="2873"/>
                      <a:pt x="880" y="3403"/>
                      <a:pt x="1001" y="3933"/>
                    </a:cubicBezTo>
                    <a:cubicBezTo>
                      <a:pt x="1345" y="5452"/>
                      <a:pt x="1440" y="7006"/>
                      <a:pt x="1597" y="8551"/>
                    </a:cubicBezTo>
                    <a:cubicBezTo>
                      <a:pt x="1671" y="9286"/>
                      <a:pt x="1748" y="10021"/>
                      <a:pt x="1859" y="10753"/>
                    </a:cubicBezTo>
                    <a:cubicBezTo>
                      <a:pt x="1955" y="11387"/>
                      <a:pt x="2103" y="11946"/>
                      <a:pt x="2633" y="12361"/>
                    </a:cubicBezTo>
                    <a:cubicBezTo>
                      <a:pt x="3260" y="12853"/>
                      <a:pt x="4140" y="12976"/>
                      <a:pt x="4904" y="13110"/>
                    </a:cubicBezTo>
                    <a:cubicBezTo>
                      <a:pt x="5665" y="13245"/>
                      <a:pt x="6431" y="13298"/>
                      <a:pt x="7199" y="13298"/>
                    </a:cubicBezTo>
                    <a:cubicBezTo>
                      <a:pt x="7677" y="13298"/>
                      <a:pt x="8156" y="13278"/>
                      <a:pt x="8635" y="13244"/>
                    </a:cubicBezTo>
                    <a:cubicBezTo>
                      <a:pt x="10022" y="13146"/>
                      <a:pt x="12198" y="13037"/>
                      <a:pt x="12803" y="11505"/>
                    </a:cubicBezTo>
                    <a:cubicBezTo>
                      <a:pt x="13038" y="10910"/>
                      <a:pt x="13096" y="10242"/>
                      <a:pt x="13164" y="9612"/>
                    </a:cubicBezTo>
                    <a:cubicBezTo>
                      <a:pt x="13256" y="8749"/>
                      <a:pt x="13307" y="7882"/>
                      <a:pt x="13367" y="7017"/>
                    </a:cubicBezTo>
                    <a:cubicBezTo>
                      <a:pt x="13415" y="6333"/>
                      <a:pt x="13439" y="5634"/>
                      <a:pt x="13578" y="4960"/>
                    </a:cubicBezTo>
                    <a:cubicBezTo>
                      <a:pt x="13801" y="3871"/>
                      <a:pt x="14198" y="2770"/>
                      <a:pt x="14694" y="1777"/>
                    </a:cubicBezTo>
                    <a:cubicBezTo>
                      <a:pt x="14970" y="1223"/>
                      <a:pt x="15344" y="717"/>
                      <a:pt x="15143" y="193"/>
                    </a:cubicBezTo>
                    <a:cubicBezTo>
                      <a:pt x="15042" y="139"/>
                      <a:pt x="14932" y="108"/>
                      <a:pt x="14810" y="108"/>
                    </a:cubicBezTo>
                    <a:cubicBezTo>
                      <a:pt x="14737" y="108"/>
                      <a:pt x="14660" y="119"/>
                      <a:pt x="14579" y="142"/>
                    </a:cubicBezTo>
                    <a:cubicBezTo>
                      <a:pt x="13719" y="390"/>
                      <a:pt x="12944" y="1572"/>
                      <a:pt x="12679" y="2356"/>
                    </a:cubicBezTo>
                    <a:cubicBezTo>
                      <a:pt x="12279" y="3542"/>
                      <a:pt x="11866" y="5242"/>
                      <a:pt x="11645" y="6475"/>
                    </a:cubicBezTo>
                    <a:cubicBezTo>
                      <a:pt x="11420" y="7728"/>
                      <a:pt x="10992" y="9171"/>
                      <a:pt x="10049" y="10082"/>
                    </a:cubicBezTo>
                    <a:cubicBezTo>
                      <a:pt x="9326" y="10782"/>
                      <a:pt x="8243" y="11018"/>
                      <a:pt x="7210" y="11018"/>
                    </a:cubicBezTo>
                    <a:cubicBezTo>
                      <a:pt x="6775" y="11018"/>
                      <a:pt x="6349" y="10976"/>
                      <a:pt x="5963" y="10910"/>
                    </a:cubicBezTo>
                    <a:cubicBezTo>
                      <a:pt x="5246" y="10787"/>
                      <a:pt x="4549" y="10498"/>
                      <a:pt x="3983" y="10018"/>
                    </a:cubicBezTo>
                    <a:cubicBezTo>
                      <a:pt x="3279" y="9417"/>
                      <a:pt x="3009" y="8564"/>
                      <a:pt x="2922" y="7648"/>
                    </a:cubicBezTo>
                    <a:cubicBezTo>
                      <a:pt x="2751" y="5866"/>
                      <a:pt x="2575" y="4048"/>
                      <a:pt x="2026" y="2328"/>
                    </a:cubicBezTo>
                    <a:cubicBezTo>
                      <a:pt x="1517" y="728"/>
                      <a:pt x="1087" y="0"/>
                      <a:pt x="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581455" y="1983296"/>
                <a:ext cx="169859" cy="264808"/>
              </a:xfrm>
              <a:custGeom>
                <a:rect b="b" l="l" r="r" t="t"/>
                <a:pathLst>
                  <a:path extrusionOk="0" h="6674" w="4281">
                    <a:moveTo>
                      <a:pt x="2301" y="1"/>
                    </a:moveTo>
                    <a:cubicBezTo>
                      <a:pt x="2035" y="1"/>
                      <a:pt x="1751" y="301"/>
                      <a:pt x="1383" y="841"/>
                    </a:cubicBezTo>
                    <a:cubicBezTo>
                      <a:pt x="986" y="1426"/>
                      <a:pt x="749" y="2131"/>
                      <a:pt x="544" y="2800"/>
                    </a:cubicBezTo>
                    <a:cubicBezTo>
                      <a:pt x="343" y="3451"/>
                      <a:pt x="136" y="4138"/>
                      <a:pt x="55" y="4815"/>
                    </a:cubicBezTo>
                    <a:cubicBezTo>
                      <a:pt x="5" y="5231"/>
                      <a:pt x="1" y="5654"/>
                      <a:pt x="203" y="6033"/>
                    </a:cubicBezTo>
                    <a:cubicBezTo>
                      <a:pt x="354" y="6317"/>
                      <a:pt x="720" y="6447"/>
                      <a:pt x="1011" y="6528"/>
                    </a:cubicBezTo>
                    <a:cubicBezTo>
                      <a:pt x="1329" y="6618"/>
                      <a:pt x="1715" y="6674"/>
                      <a:pt x="2108" y="6674"/>
                    </a:cubicBezTo>
                    <a:cubicBezTo>
                      <a:pt x="3141" y="6674"/>
                      <a:pt x="4224" y="6293"/>
                      <a:pt x="4262" y="5159"/>
                    </a:cubicBezTo>
                    <a:cubicBezTo>
                      <a:pt x="4281" y="4614"/>
                      <a:pt x="4101" y="4023"/>
                      <a:pt x="3967" y="3503"/>
                    </a:cubicBezTo>
                    <a:cubicBezTo>
                      <a:pt x="3808" y="2877"/>
                      <a:pt x="3594" y="2269"/>
                      <a:pt x="3361" y="1670"/>
                    </a:cubicBezTo>
                    <a:cubicBezTo>
                      <a:pt x="3225" y="1319"/>
                      <a:pt x="3092" y="872"/>
                      <a:pt x="2877" y="502"/>
                    </a:cubicBezTo>
                    <a:cubicBezTo>
                      <a:pt x="2678" y="160"/>
                      <a:pt x="2494" y="1"/>
                      <a:pt x="2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22913" y="2207870"/>
                <a:ext cx="393006" cy="234573"/>
              </a:xfrm>
              <a:custGeom>
                <a:rect b="b" l="l" r="r" t="t"/>
                <a:pathLst>
                  <a:path extrusionOk="0" h="5912" w="9905">
                    <a:moveTo>
                      <a:pt x="1643" y="0"/>
                    </a:moveTo>
                    <a:cubicBezTo>
                      <a:pt x="1421" y="0"/>
                      <a:pt x="1255" y="67"/>
                      <a:pt x="1189" y="252"/>
                    </a:cubicBezTo>
                    <a:cubicBezTo>
                      <a:pt x="919" y="1016"/>
                      <a:pt x="731" y="1821"/>
                      <a:pt x="476" y="2587"/>
                    </a:cubicBezTo>
                    <a:cubicBezTo>
                      <a:pt x="267" y="3210"/>
                      <a:pt x="1" y="3986"/>
                      <a:pt x="237" y="4638"/>
                    </a:cubicBezTo>
                    <a:cubicBezTo>
                      <a:pt x="481" y="5310"/>
                      <a:pt x="1628" y="5431"/>
                      <a:pt x="2211" y="5538"/>
                    </a:cubicBezTo>
                    <a:cubicBezTo>
                      <a:pt x="2846" y="5655"/>
                      <a:pt x="4602" y="5815"/>
                      <a:pt x="5432" y="5815"/>
                    </a:cubicBezTo>
                    <a:cubicBezTo>
                      <a:pt x="5610" y="5815"/>
                      <a:pt x="5746" y="5808"/>
                      <a:pt x="5819" y="5791"/>
                    </a:cubicBezTo>
                    <a:cubicBezTo>
                      <a:pt x="5965" y="5839"/>
                      <a:pt x="6120" y="5866"/>
                      <a:pt x="6253" y="5886"/>
                    </a:cubicBezTo>
                    <a:cubicBezTo>
                      <a:pt x="6380" y="5904"/>
                      <a:pt x="6506" y="5912"/>
                      <a:pt x="6633" y="5912"/>
                    </a:cubicBezTo>
                    <a:cubicBezTo>
                      <a:pt x="6999" y="5912"/>
                      <a:pt x="7364" y="5851"/>
                      <a:pt x="7729" y="5824"/>
                    </a:cubicBezTo>
                    <a:cubicBezTo>
                      <a:pt x="8198" y="5788"/>
                      <a:pt x="8664" y="5736"/>
                      <a:pt x="9132" y="5686"/>
                    </a:cubicBezTo>
                    <a:cubicBezTo>
                      <a:pt x="9309" y="5667"/>
                      <a:pt x="9689" y="5673"/>
                      <a:pt x="9794" y="5491"/>
                    </a:cubicBezTo>
                    <a:cubicBezTo>
                      <a:pt x="9904" y="5290"/>
                      <a:pt x="9665" y="5155"/>
                      <a:pt x="9521" y="5070"/>
                    </a:cubicBezTo>
                    <a:cubicBezTo>
                      <a:pt x="8986" y="4761"/>
                      <a:pt x="8422" y="4523"/>
                      <a:pt x="7899" y="4188"/>
                    </a:cubicBezTo>
                    <a:cubicBezTo>
                      <a:pt x="7627" y="4013"/>
                      <a:pt x="7355" y="3871"/>
                      <a:pt x="7050" y="3871"/>
                    </a:cubicBezTo>
                    <a:cubicBezTo>
                      <a:pt x="6970" y="3871"/>
                      <a:pt x="6889" y="3881"/>
                      <a:pt x="6804" y="3902"/>
                    </a:cubicBezTo>
                    <a:cubicBezTo>
                      <a:pt x="6586" y="3957"/>
                      <a:pt x="5984" y="4056"/>
                      <a:pt x="5538" y="4056"/>
                    </a:cubicBezTo>
                    <a:cubicBezTo>
                      <a:pt x="5369" y="4056"/>
                      <a:pt x="5222" y="4042"/>
                      <a:pt x="5126" y="4006"/>
                    </a:cubicBezTo>
                    <a:cubicBezTo>
                      <a:pt x="4424" y="3744"/>
                      <a:pt x="3543" y="3475"/>
                      <a:pt x="3330" y="3387"/>
                    </a:cubicBezTo>
                    <a:cubicBezTo>
                      <a:pt x="3628" y="2981"/>
                      <a:pt x="3912" y="2562"/>
                      <a:pt x="4197" y="2151"/>
                    </a:cubicBezTo>
                    <a:cubicBezTo>
                      <a:pt x="4363" y="1911"/>
                      <a:pt x="4914" y="1284"/>
                      <a:pt x="4716" y="935"/>
                    </a:cubicBezTo>
                    <a:cubicBezTo>
                      <a:pt x="4498" y="548"/>
                      <a:pt x="2441" y="130"/>
                      <a:pt x="1998" y="41"/>
                    </a:cubicBezTo>
                    <a:cubicBezTo>
                      <a:pt x="1870" y="16"/>
                      <a:pt x="1750" y="0"/>
                      <a:pt x="1643"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28628" y="2207870"/>
                <a:ext cx="341465" cy="234573"/>
              </a:xfrm>
              <a:custGeom>
                <a:rect b="b" l="l" r="r" t="t"/>
                <a:pathLst>
                  <a:path extrusionOk="0" h="5912" w="8606">
                    <a:moveTo>
                      <a:pt x="343" y="0"/>
                    </a:moveTo>
                    <a:cubicBezTo>
                      <a:pt x="203" y="0"/>
                      <a:pt x="85" y="27"/>
                      <a:pt x="1" y="94"/>
                    </a:cubicBezTo>
                    <a:cubicBezTo>
                      <a:pt x="114" y="345"/>
                      <a:pt x="255" y="582"/>
                      <a:pt x="440" y="796"/>
                    </a:cubicBezTo>
                    <a:cubicBezTo>
                      <a:pt x="764" y="1168"/>
                      <a:pt x="1226" y="1412"/>
                      <a:pt x="1589" y="1743"/>
                    </a:cubicBezTo>
                    <a:cubicBezTo>
                      <a:pt x="2083" y="2197"/>
                      <a:pt x="1657" y="2802"/>
                      <a:pt x="1602" y="3336"/>
                    </a:cubicBezTo>
                    <a:cubicBezTo>
                      <a:pt x="1506" y="4256"/>
                      <a:pt x="1902" y="5071"/>
                      <a:pt x="2500" y="5724"/>
                    </a:cubicBezTo>
                    <a:cubicBezTo>
                      <a:pt x="3107" y="5777"/>
                      <a:pt x="3731" y="5816"/>
                      <a:pt x="4135" y="5816"/>
                    </a:cubicBezTo>
                    <a:cubicBezTo>
                      <a:pt x="4313" y="5816"/>
                      <a:pt x="4448" y="5808"/>
                      <a:pt x="4520" y="5791"/>
                    </a:cubicBezTo>
                    <a:cubicBezTo>
                      <a:pt x="4666" y="5839"/>
                      <a:pt x="4821" y="5866"/>
                      <a:pt x="4954" y="5886"/>
                    </a:cubicBezTo>
                    <a:cubicBezTo>
                      <a:pt x="5081" y="5904"/>
                      <a:pt x="5207" y="5912"/>
                      <a:pt x="5334" y="5912"/>
                    </a:cubicBezTo>
                    <a:cubicBezTo>
                      <a:pt x="5700" y="5912"/>
                      <a:pt x="6065" y="5851"/>
                      <a:pt x="6430" y="5824"/>
                    </a:cubicBezTo>
                    <a:cubicBezTo>
                      <a:pt x="6899" y="5788"/>
                      <a:pt x="7365" y="5736"/>
                      <a:pt x="7833" y="5686"/>
                    </a:cubicBezTo>
                    <a:cubicBezTo>
                      <a:pt x="8010" y="5667"/>
                      <a:pt x="8390" y="5673"/>
                      <a:pt x="8495" y="5491"/>
                    </a:cubicBezTo>
                    <a:cubicBezTo>
                      <a:pt x="8605" y="5290"/>
                      <a:pt x="8366" y="5155"/>
                      <a:pt x="8222" y="5070"/>
                    </a:cubicBezTo>
                    <a:cubicBezTo>
                      <a:pt x="7687" y="4761"/>
                      <a:pt x="7123" y="4523"/>
                      <a:pt x="6600" y="4188"/>
                    </a:cubicBezTo>
                    <a:cubicBezTo>
                      <a:pt x="6328" y="4013"/>
                      <a:pt x="6056" y="3871"/>
                      <a:pt x="5751" y="3871"/>
                    </a:cubicBezTo>
                    <a:cubicBezTo>
                      <a:pt x="5671" y="3871"/>
                      <a:pt x="5590" y="3881"/>
                      <a:pt x="5505" y="3902"/>
                    </a:cubicBezTo>
                    <a:cubicBezTo>
                      <a:pt x="5287" y="3957"/>
                      <a:pt x="4685" y="4056"/>
                      <a:pt x="4239" y="4056"/>
                    </a:cubicBezTo>
                    <a:cubicBezTo>
                      <a:pt x="4070" y="4056"/>
                      <a:pt x="3923" y="4042"/>
                      <a:pt x="3827" y="4006"/>
                    </a:cubicBezTo>
                    <a:cubicBezTo>
                      <a:pt x="3125" y="3744"/>
                      <a:pt x="2244" y="3475"/>
                      <a:pt x="2031" y="3387"/>
                    </a:cubicBezTo>
                    <a:cubicBezTo>
                      <a:pt x="2329" y="2981"/>
                      <a:pt x="2613" y="2562"/>
                      <a:pt x="2898" y="2151"/>
                    </a:cubicBezTo>
                    <a:cubicBezTo>
                      <a:pt x="3064" y="1911"/>
                      <a:pt x="3615" y="1284"/>
                      <a:pt x="3417" y="935"/>
                    </a:cubicBezTo>
                    <a:cubicBezTo>
                      <a:pt x="3199" y="548"/>
                      <a:pt x="1142" y="130"/>
                      <a:pt x="699" y="41"/>
                    </a:cubicBezTo>
                    <a:cubicBezTo>
                      <a:pt x="570" y="16"/>
                      <a:pt x="450" y="0"/>
                      <a:pt x="343" y="0"/>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6845" y="1980399"/>
                <a:ext cx="181247" cy="284131"/>
              </a:xfrm>
              <a:custGeom>
                <a:rect b="b" l="l" r="r" t="t"/>
                <a:pathLst>
                  <a:path extrusionOk="0" h="7161" w="4568">
                    <a:moveTo>
                      <a:pt x="2560" y="1"/>
                    </a:moveTo>
                    <a:cubicBezTo>
                      <a:pt x="2452" y="1"/>
                      <a:pt x="2333" y="68"/>
                      <a:pt x="2199" y="233"/>
                    </a:cubicBezTo>
                    <a:cubicBezTo>
                      <a:pt x="1947" y="543"/>
                      <a:pt x="1775" y="924"/>
                      <a:pt x="1615" y="1311"/>
                    </a:cubicBezTo>
                    <a:cubicBezTo>
                      <a:pt x="1199" y="2327"/>
                      <a:pt x="824" y="3351"/>
                      <a:pt x="516" y="4405"/>
                    </a:cubicBezTo>
                    <a:cubicBezTo>
                      <a:pt x="360" y="4934"/>
                      <a:pt x="1" y="5669"/>
                      <a:pt x="261" y="6215"/>
                    </a:cubicBezTo>
                    <a:cubicBezTo>
                      <a:pt x="569" y="6866"/>
                      <a:pt x="1752" y="7022"/>
                      <a:pt x="2362" y="7084"/>
                    </a:cubicBezTo>
                    <a:cubicBezTo>
                      <a:pt x="2626" y="7112"/>
                      <a:pt x="2950" y="7160"/>
                      <a:pt x="3266" y="7160"/>
                    </a:cubicBezTo>
                    <a:cubicBezTo>
                      <a:pt x="3587" y="7160"/>
                      <a:pt x="3900" y="7110"/>
                      <a:pt x="4134" y="6936"/>
                    </a:cubicBezTo>
                    <a:cubicBezTo>
                      <a:pt x="4568" y="6611"/>
                      <a:pt x="4401" y="5737"/>
                      <a:pt x="4345" y="5294"/>
                    </a:cubicBezTo>
                    <a:cubicBezTo>
                      <a:pt x="4135" y="3660"/>
                      <a:pt x="3755" y="2120"/>
                      <a:pt x="3106" y="631"/>
                    </a:cubicBezTo>
                    <a:cubicBezTo>
                      <a:pt x="2966" y="308"/>
                      <a:pt x="2790" y="1"/>
                      <a:pt x="2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a:off x="72551" y="2432445"/>
                <a:ext cx="703919" cy="341187"/>
              </a:xfrm>
              <a:custGeom>
                <a:rect b="b" l="l" r="r" t="t"/>
                <a:pathLst>
                  <a:path extrusionOk="0" h="8599" w="17741">
                    <a:moveTo>
                      <a:pt x="14944" y="1"/>
                    </a:moveTo>
                    <a:cubicBezTo>
                      <a:pt x="14170" y="1"/>
                      <a:pt x="13348" y="181"/>
                      <a:pt x="12763" y="339"/>
                    </a:cubicBezTo>
                    <a:cubicBezTo>
                      <a:pt x="12723" y="349"/>
                      <a:pt x="12685" y="359"/>
                      <a:pt x="12646" y="370"/>
                    </a:cubicBezTo>
                    <a:cubicBezTo>
                      <a:pt x="11602" y="565"/>
                      <a:pt x="10566" y="778"/>
                      <a:pt x="9504" y="896"/>
                    </a:cubicBezTo>
                    <a:cubicBezTo>
                      <a:pt x="8659" y="991"/>
                      <a:pt x="7810" y="1040"/>
                      <a:pt x="6960" y="1040"/>
                    </a:cubicBezTo>
                    <a:cubicBezTo>
                      <a:pt x="6457" y="1040"/>
                      <a:pt x="5953" y="1023"/>
                      <a:pt x="5450" y="988"/>
                    </a:cubicBezTo>
                    <a:cubicBezTo>
                      <a:pt x="5172" y="968"/>
                      <a:pt x="4894" y="945"/>
                      <a:pt x="4619" y="908"/>
                    </a:cubicBezTo>
                    <a:cubicBezTo>
                      <a:pt x="4299" y="840"/>
                      <a:pt x="3979" y="770"/>
                      <a:pt x="3660" y="696"/>
                    </a:cubicBezTo>
                    <a:cubicBezTo>
                      <a:pt x="3223" y="564"/>
                      <a:pt x="2793" y="411"/>
                      <a:pt x="2346" y="311"/>
                    </a:cubicBezTo>
                    <a:cubicBezTo>
                      <a:pt x="2195" y="278"/>
                      <a:pt x="2050" y="262"/>
                      <a:pt x="1912" y="262"/>
                    </a:cubicBezTo>
                    <a:cubicBezTo>
                      <a:pt x="674" y="262"/>
                      <a:pt x="1" y="1551"/>
                      <a:pt x="436" y="3061"/>
                    </a:cubicBezTo>
                    <a:cubicBezTo>
                      <a:pt x="663" y="3846"/>
                      <a:pt x="1019" y="4620"/>
                      <a:pt x="1395" y="5346"/>
                    </a:cubicBezTo>
                    <a:cubicBezTo>
                      <a:pt x="1832" y="6190"/>
                      <a:pt x="2418" y="6947"/>
                      <a:pt x="3193" y="7521"/>
                    </a:cubicBezTo>
                    <a:cubicBezTo>
                      <a:pt x="3537" y="7775"/>
                      <a:pt x="3902" y="7961"/>
                      <a:pt x="4281" y="8098"/>
                    </a:cubicBezTo>
                    <a:cubicBezTo>
                      <a:pt x="4297" y="8119"/>
                      <a:pt x="4319" y="8135"/>
                      <a:pt x="4355" y="8140"/>
                    </a:cubicBezTo>
                    <a:cubicBezTo>
                      <a:pt x="4390" y="8145"/>
                      <a:pt x="4426" y="8152"/>
                      <a:pt x="4460" y="8157"/>
                    </a:cubicBezTo>
                    <a:cubicBezTo>
                      <a:pt x="5034" y="8338"/>
                      <a:pt x="5638" y="8410"/>
                      <a:pt x="6255" y="8425"/>
                    </a:cubicBezTo>
                    <a:cubicBezTo>
                      <a:pt x="7063" y="8528"/>
                      <a:pt x="7881" y="8599"/>
                      <a:pt x="8693" y="8599"/>
                    </a:cubicBezTo>
                    <a:cubicBezTo>
                      <a:pt x="9636" y="8599"/>
                      <a:pt x="10569" y="8503"/>
                      <a:pt x="11467" y="8249"/>
                    </a:cubicBezTo>
                    <a:cubicBezTo>
                      <a:pt x="11933" y="8119"/>
                      <a:pt x="12373" y="7939"/>
                      <a:pt x="12794" y="7724"/>
                    </a:cubicBezTo>
                    <a:cubicBezTo>
                      <a:pt x="13467" y="7486"/>
                      <a:pt x="14095" y="7142"/>
                      <a:pt x="14630" y="6629"/>
                    </a:cubicBezTo>
                    <a:cubicBezTo>
                      <a:pt x="14923" y="6348"/>
                      <a:pt x="15187" y="6037"/>
                      <a:pt x="15431" y="5705"/>
                    </a:cubicBezTo>
                    <a:cubicBezTo>
                      <a:pt x="15802" y="5318"/>
                      <a:pt x="16150" y="4911"/>
                      <a:pt x="16476" y="4494"/>
                    </a:cubicBezTo>
                    <a:cubicBezTo>
                      <a:pt x="17065" y="3743"/>
                      <a:pt x="17740" y="2826"/>
                      <a:pt x="17735" y="1838"/>
                    </a:cubicBezTo>
                    <a:cubicBezTo>
                      <a:pt x="17728" y="1132"/>
                      <a:pt x="17221" y="509"/>
                      <a:pt x="16568" y="245"/>
                    </a:cubicBezTo>
                    <a:cubicBezTo>
                      <a:pt x="16187" y="92"/>
                      <a:pt x="15779" y="29"/>
                      <a:pt x="15363" y="20"/>
                    </a:cubicBezTo>
                    <a:cubicBezTo>
                      <a:pt x="15226" y="7"/>
                      <a:pt x="15086" y="1"/>
                      <a:pt x="14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485316" y="2655075"/>
                <a:ext cx="314762" cy="154345"/>
              </a:xfrm>
              <a:custGeom>
                <a:rect b="b" l="l" r="r" t="t"/>
                <a:pathLst>
                  <a:path extrusionOk="0" h="3890" w="7933">
                    <a:moveTo>
                      <a:pt x="5695" y="1"/>
                    </a:moveTo>
                    <a:cubicBezTo>
                      <a:pt x="5343" y="1"/>
                      <a:pt x="4998" y="109"/>
                      <a:pt x="4648" y="201"/>
                    </a:cubicBezTo>
                    <a:cubicBezTo>
                      <a:pt x="4466" y="249"/>
                      <a:pt x="4289" y="268"/>
                      <a:pt x="4114" y="268"/>
                    </a:cubicBezTo>
                    <a:cubicBezTo>
                      <a:pt x="3465" y="268"/>
                      <a:pt x="2852" y="8"/>
                      <a:pt x="2209" y="8"/>
                    </a:cubicBezTo>
                    <a:cubicBezTo>
                      <a:pt x="2011" y="8"/>
                      <a:pt x="1810" y="33"/>
                      <a:pt x="1605" y="97"/>
                    </a:cubicBezTo>
                    <a:cubicBezTo>
                      <a:pt x="888" y="319"/>
                      <a:pt x="252" y="905"/>
                      <a:pt x="92" y="1653"/>
                    </a:cubicBezTo>
                    <a:cubicBezTo>
                      <a:pt x="1" y="2080"/>
                      <a:pt x="105" y="2431"/>
                      <a:pt x="341" y="2662"/>
                    </a:cubicBezTo>
                    <a:cubicBezTo>
                      <a:pt x="472" y="2841"/>
                      <a:pt x="657" y="2960"/>
                      <a:pt x="884" y="3034"/>
                    </a:cubicBezTo>
                    <a:cubicBezTo>
                      <a:pt x="1097" y="3105"/>
                      <a:pt x="1346" y="3088"/>
                      <a:pt x="1565" y="3093"/>
                    </a:cubicBezTo>
                    <a:cubicBezTo>
                      <a:pt x="1978" y="3103"/>
                      <a:pt x="2386" y="3115"/>
                      <a:pt x="2796" y="3171"/>
                    </a:cubicBezTo>
                    <a:cubicBezTo>
                      <a:pt x="3902" y="3322"/>
                      <a:pt x="4972" y="3890"/>
                      <a:pt x="6097" y="3890"/>
                    </a:cubicBezTo>
                    <a:cubicBezTo>
                      <a:pt x="6151" y="3890"/>
                      <a:pt x="6204" y="3888"/>
                      <a:pt x="6258" y="3886"/>
                    </a:cubicBezTo>
                    <a:cubicBezTo>
                      <a:pt x="7933" y="3803"/>
                      <a:pt x="7518" y="1497"/>
                      <a:pt x="6827" y="618"/>
                    </a:cubicBezTo>
                    <a:cubicBezTo>
                      <a:pt x="6648" y="390"/>
                      <a:pt x="6412" y="147"/>
                      <a:pt x="6124" y="61"/>
                    </a:cubicBezTo>
                    <a:cubicBezTo>
                      <a:pt x="5979" y="18"/>
                      <a:pt x="5837" y="1"/>
                      <a:pt x="5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485356" y="2655393"/>
                <a:ext cx="297264" cy="153988"/>
              </a:xfrm>
              <a:custGeom>
                <a:rect b="b" l="l" r="r" t="t"/>
                <a:pathLst>
                  <a:path extrusionOk="0" h="3881" w="7492">
                    <a:moveTo>
                      <a:pt x="2208" y="0"/>
                    </a:moveTo>
                    <a:cubicBezTo>
                      <a:pt x="2011" y="0"/>
                      <a:pt x="1811" y="25"/>
                      <a:pt x="1606" y="89"/>
                    </a:cubicBezTo>
                    <a:cubicBezTo>
                      <a:pt x="888" y="311"/>
                      <a:pt x="252" y="897"/>
                      <a:pt x="92" y="1645"/>
                    </a:cubicBezTo>
                    <a:cubicBezTo>
                      <a:pt x="1" y="2072"/>
                      <a:pt x="106" y="2423"/>
                      <a:pt x="342" y="2654"/>
                    </a:cubicBezTo>
                    <a:cubicBezTo>
                      <a:pt x="472" y="2833"/>
                      <a:pt x="657" y="2952"/>
                      <a:pt x="884" y="3026"/>
                    </a:cubicBezTo>
                    <a:cubicBezTo>
                      <a:pt x="1098" y="3097"/>
                      <a:pt x="1346" y="3080"/>
                      <a:pt x="1566" y="3085"/>
                    </a:cubicBezTo>
                    <a:cubicBezTo>
                      <a:pt x="1978" y="3095"/>
                      <a:pt x="2386" y="3107"/>
                      <a:pt x="2796" y="3163"/>
                    </a:cubicBezTo>
                    <a:cubicBezTo>
                      <a:pt x="3901" y="3312"/>
                      <a:pt x="4973" y="3881"/>
                      <a:pt x="6099" y="3881"/>
                    </a:cubicBezTo>
                    <a:cubicBezTo>
                      <a:pt x="6151" y="3881"/>
                      <a:pt x="6204" y="3879"/>
                      <a:pt x="6257" y="3877"/>
                    </a:cubicBezTo>
                    <a:cubicBezTo>
                      <a:pt x="7219" y="3828"/>
                      <a:pt x="7492" y="3047"/>
                      <a:pt x="7419" y="2224"/>
                    </a:cubicBezTo>
                    <a:lnTo>
                      <a:pt x="7419" y="2224"/>
                    </a:lnTo>
                    <a:cubicBezTo>
                      <a:pt x="7339" y="2701"/>
                      <a:pt x="7132" y="3124"/>
                      <a:pt x="6614" y="3296"/>
                    </a:cubicBezTo>
                    <a:cubicBezTo>
                      <a:pt x="6470" y="3343"/>
                      <a:pt x="6321" y="3364"/>
                      <a:pt x="6170" y="3364"/>
                    </a:cubicBezTo>
                    <a:cubicBezTo>
                      <a:pt x="5645" y="3364"/>
                      <a:pt x="5100" y="3112"/>
                      <a:pt x="4674" y="2861"/>
                    </a:cubicBezTo>
                    <a:cubicBezTo>
                      <a:pt x="3781" y="2332"/>
                      <a:pt x="2627" y="1118"/>
                      <a:pt x="3084" y="115"/>
                    </a:cubicBezTo>
                    <a:cubicBezTo>
                      <a:pt x="2794" y="56"/>
                      <a:pt x="2504" y="0"/>
                      <a:pt x="2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385964" y="2671819"/>
                <a:ext cx="169780" cy="92726"/>
              </a:xfrm>
              <a:custGeom>
                <a:rect b="b" l="l" r="r" t="t"/>
                <a:pathLst>
                  <a:path extrusionOk="0" h="2337" w="4279">
                    <a:moveTo>
                      <a:pt x="1515" y="1"/>
                    </a:moveTo>
                    <a:cubicBezTo>
                      <a:pt x="1131" y="1"/>
                      <a:pt x="772" y="75"/>
                      <a:pt x="514" y="296"/>
                    </a:cubicBezTo>
                    <a:cubicBezTo>
                      <a:pt x="0" y="734"/>
                      <a:pt x="113" y="1797"/>
                      <a:pt x="597" y="1934"/>
                    </a:cubicBezTo>
                    <a:cubicBezTo>
                      <a:pt x="1085" y="2072"/>
                      <a:pt x="2533" y="2265"/>
                      <a:pt x="2885" y="2319"/>
                    </a:cubicBezTo>
                    <a:cubicBezTo>
                      <a:pt x="2960" y="2331"/>
                      <a:pt x="3031" y="2337"/>
                      <a:pt x="3100" y="2337"/>
                    </a:cubicBezTo>
                    <a:cubicBezTo>
                      <a:pt x="3933" y="2337"/>
                      <a:pt x="4278" y="1495"/>
                      <a:pt x="4083" y="794"/>
                    </a:cubicBezTo>
                    <a:cubicBezTo>
                      <a:pt x="3972" y="390"/>
                      <a:pt x="3459" y="322"/>
                      <a:pt x="3119" y="250"/>
                    </a:cubicBezTo>
                    <a:cubicBezTo>
                      <a:pt x="2687" y="159"/>
                      <a:pt x="2075" y="1"/>
                      <a:pt x="1515" y="1"/>
                    </a:cubicBezTo>
                    <a:close/>
                  </a:path>
                </a:pathLst>
              </a:custGeom>
              <a:solidFill>
                <a:srgbClr val="E88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a:off x="-83897" y="2362890"/>
                <a:ext cx="568936" cy="413678"/>
              </a:xfrm>
              <a:custGeom>
                <a:rect b="b" l="l" r="r" t="t"/>
                <a:pathLst>
                  <a:path extrusionOk="0" h="10426" w="14339">
                    <a:moveTo>
                      <a:pt x="2927" y="1"/>
                    </a:moveTo>
                    <a:cubicBezTo>
                      <a:pt x="2813" y="1"/>
                      <a:pt x="2698" y="9"/>
                      <a:pt x="2585" y="27"/>
                    </a:cubicBezTo>
                    <a:cubicBezTo>
                      <a:pt x="823" y="299"/>
                      <a:pt x="0" y="2570"/>
                      <a:pt x="561" y="4101"/>
                    </a:cubicBezTo>
                    <a:cubicBezTo>
                      <a:pt x="1131" y="5656"/>
                      <a:pt x="2782" y="6773"/>
                      <a:pt x="4103" y="7667"/>
                    </a:cubicBezTo>
                    <a:cubicBezTo>
                      <a:pt x="5388" y="8537"/>
                      <a:pt x="6771" y="9285"/>
                      <a:pt x="8230" y="9822"/>
                    </a:cubicBezTo>
                    <a:cubicBezTo>
                      <a:pt x="9141" y="10160"/>
                      <a:pt x="10140" y="10426"/>
                      <a:pt x="11129" y="10426"/>
                    </a:cubicBezTo>
                    <a:cubicBezTo>
                      <a:pt x="11526" y="10426"/>
                      <a:pt x="11922" y="10383"/>
                      <a:pt x="12309" y="10284"/>
                    </a:cubicBezTo>
                    <a:cubicBezTo>
                      <a:pt x="12850" y="10148"/>
                      <a:pt x="13403" y="9900"/>
                      <a:pt x="13639" y="9369"/>
                    </a:cubicBezTo>
                    <a:cubicBezTo>
                      <a:pt x="14338" y="7794"/>
                      <a:pt x="13591" y="6750"/>
                      <a:pt x="12638" y="6359"/>
                    </a:cubicBezTo>
                    <a:cubicBezTo>
                      <a:pt x="10422" y="5451"/>
                      <a:pt x="8125" y="3480"/>
                      <a:pt x="7284" y="2718"/>
                    </a:cubicBezTo>
                    <a:cubicBezTo>
                      <a:pt x="6466" y="1978"/>
                      <a:pt x="5659" y="1150"/>
                      <a:pt x="4713" y="571"/>
                    </a:cubicBezTo>
                    <a:cubicBezTo>
                      <a:pt x="4187" y="250"/>
                      <a:pt x="3555" y="1"/>
                      <a:pt x="2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75525" y="2403798"/>
                <a:ext cx="560564" cy="372810"/>
              </a:xfrm>
              <a:custGeom>
                <a:rect b="b" l="l" r="r" t="t"/>
                <a:pathLst>
                  <a:path extrusionOk="0" h="9396" w="14128">
                    <a:moveTo>
                      <a:pt x="816" y="1"/>
                    </a:moveTo>
                    <a:lnTo>
                      <a:pt x="816" y="1"/>
                    </a:lnTo>
                    <a:cubicBezTo>
                      <a:pt x="192" y="866"/>
                      <a:pt x="0" y="2114"/>
                      <a:pt x="352" y="3071"/>
                    </a:cubicBezTo>
                    <a:cubicBezTo>
                      <a:pt x="921" y="4626"/>
                      <a:pt x="2573" y="5744"/>
                      <a:pt x="3893" y="6637"/>
                    </a:cubicBezTo>
                    <a:cubicBezTo>
                      <a:pt x="5178" y="7508"/>
                      <a:pt x="6561" y="8255"/>
                      <a:pt x="8020" y="8793"/>
                    </a:cubicBezTo>
                    <a:cubicBezTo>
                      <a:pt x="8930" y="9131"/>
                      <a:pt x="9930" y="9396"/>
                      <a:pt x="10918" y="9396"/>
                    </a:cubicBezTo>
                    <a:cubicBezTo>
                      <a:pt x="11316" y="9396"/>
                      <a:pt x="11712" y="9353"/>
                      <a:pt x="12099" y="9254"/>
                    </a:cubicBezTo>
                    <a:cubicBezTo>
                      <a:pt x="12641" y="9118"/>
                      <a:pt x="13193" y="8871"/>
                      <a:pt x="13429" y="8339"/>
                    </a:cubicBezTo>
                    <a:cubicBezTo>
                      <a:pt x="14127" y="6763"/>
                      <a:pt x="13380" y="5719"/>
                      <a:pt x="12427" y="5328"/>
                    </a:cubicBezTo>
                    <a:cubicBezTo>
                      <a:pt x="12346" y="5294"/>
                      <a:pt x="12264" y="5257"/>
                      <a:pt x="12184" y="5221"/>
                    </a:cubicBezTo>
                    <a:cubicBezTo>
                      <a:pt x="11911" y="5189"/>
                      <a:pt x="11638" y="5175"/>
                      <a:pt x="11365" y="5175"/>
                    </a:cubicBezTo>
                    <a:cubicBezTo>
                      <a:pt x="11315" y="5175"/>
                      <a:pt x="11265" y="5176"/>
                      <a:pt x="11215" y="5177"/>
                    </a:cubicBezTo>
                    <a:cubicBezTo>
                      <a:pt x="10340" y="5196"/>
                      <a:pt x="9543" y="5464"/>
                      <a:pt x="8724" y="5751"/>
                    </a:cubicBezTo>
                    <a:cubicBezTo>
                      <a:pt x="7957" y="6020"/>
                      <a:pt x="7215" y="6170"/>
                      <a:pt x="6457" y="6170"/>
                    </a:cubicBezTo>
                    <a:cubicBezTo>
                      <a:pt x="5985" y="6170"/>
                      <a:pt x="5507" y="6112"/>
                      <a:pt x="5012" y="5989"/>
                    </a:cubicBezTo>
                    <a:cubicBezTo>
                      <a:pt x="3848" y="5701"/>
                      <a:pt x="2867" y="4955"/>
                      <a:pt x="2078" y="4076"/>
                    </a:cubicBezTo>
                    <a:cubicBezTo>
                      <a:pt x="1522" y="3457"/>
                      <a:pt x="1139" y="2724"/>
                      <a:pt x="939" y="1920"/>
                    </a:cubicBezTo>
                    <a:cubicBezTo>
                      <a:pt x="791" y="1320"/>
                      <a:pt x="708" y="633"/>
                      <a:pt x="8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304903" y="2264847"/>
                <a:ext cx="581474" cy="513228"/>
              </a:xfrm>
              <a:custGeom>
                <a:rect b="b" l="l" r="r" t="t"/>
                <a:pathLst>
                  <a:path extrusionOk="0" h="12935" w="14655">
                    <a:moveTo>
                      <a:pt x="11718" y="0"/>
                    </a:moveTo>
                    <a:cubicBezTo>
                      <a:pt x="11402" y="0"/>
                      <a:pt x="11082" y="59"/>
                      <a:pt x="10780" y="174"/>
                    </a:cubicBezTo>
                    <a:cubicBezTo>
                      <a:pt x="9388" y="702"/>
                      <a:pt x="8229" y="2182"/>
                      <a:pt x="7261" y="3254"/>
                    </a:cubicBezTo>
                    <a:cubicBezTo>
                      <a:pt x="5987" y="4663"/>
                      <a:pt x="3573" y="7090"/>
                      <a:pt x="1072" y="8960"/>
                    </a:cubicBezTo>
                    <a:cubicBezTo>
                      <a:pt x="52" y="9724"/>
                      <a:pt x="0" y="10633"/>
                      <a:pt x="433" y="11620"/>
                    </a:cubicBezTo>
                    <a:cubicBezTo>
                      <a:pt x="663" y="12144"/>
                      <a:pt x="1102" y="12594"/>
                      <a:pt x="1621" y="12793"/>
                    </a:cubicBezTo>
                    <a:cubicBezTo>
                      <a:pt x="1877" y="12892"/>
                      <a:pt x="2135" y="12934"/>
                      <a:pt x="2391" y="12934"/>
                    </a:cubicBezTo>
                    <a:cubicBezTo>
                      <a:pt x="2956" y="12934"/>
                      <a:pt x="3514" y="12730"/>
                      <a:pt x="4033" y="12476"/>
                    </a:cubicBezTo>
                    <a:cubicBezTo>
                      <a:pt x="5122" y="11944"/>
                      <a:pt x="6116" y="11173"/>
                      <a:pt x="7106" y="10486"/>
                    </a:cubicBezTo>
                    <a:cubicBezTo>
                      <a:pt x="9026" y="9152"/>
                      <a:pt x="11087" y="7793"/>
                      <a:pt x="12607" y="5990"/>
                    </a:cubicBezTo>
                    <a:cubicBezTo>
                      <a:pt x="13673" y="4727"/>
                      <a:pt x="14655" y="2754"/>
                      <a:pt x="13734" y="1151"/>
                    </a:cubicBezTo>
                    <a:cubicBezTo>
                      <a:pt x="13286" y="369"/>
                      <a:pt x="12511" y="0"/>
                      <a:pt x="11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313473" y="2339203"/>
                <a:ext cx="561437" cy="438833"/>
              </a:xfrm>
              <a:custGeom>
                <a:rect b="b" l="l" r="r" t="t"/>
                <a:pathLst>
                  <a:path extrusionOk="0" h="11060" w="14150">
                    <a:moveTo>
                      <a:pt x="13806" y="1"/>
                    </a:moveTo>
                    <a:lnTo>
                      <a:pt x="13806" y="1"/>
                    </a:lnTo>
                    <a:cubicBezTo>
                      <a:pt x="13791" y="325"/>
                      <a:pt x="13766" y="648"/>
                      <a:pt x="13714" y="968"/>
                    </a:cubicBezTo>
                    <a:cubicBezTo>
                      <a:pt x="13554" y="1923"/>
                      <a:pt x="12980" y="2808"/>
                      <a:pt x="12389" y="3555"/>
                    </a:cubicBezTo>
                    <a:cubicBezTo>
                      <a:pt x="11302" y="4932"/>
                      <a:pt x="9766" y="6074"/>
                      <a:pt x="8284" y="6991"/>
                    </a:cubicBezTo>
                    <a:cubicBezTo>
                      <a:pt x="7497" y="7478"/>
                      <a:pt x="6658" y="7878"/>
                      <a:pt x="5769" y="8146"/>
                    </a:cubicBezTo>
                    <a:cubicBezTo>
                      <a:pt x="5253" y="8301"/>
                      <a:pt x="4758" y="8379"/>
                      <a:pt x="4260" y="8379"/>
                    </a:cubicBezTo>
                    <a:cubicBezTo>
                      <a:pt x="3848" y="8379"/>
                      <a:pt x="3434" y="8326"/>
                      <a:pt x="3004" y="8220"/>
                    </a:cubicBezTo>
                    <a:cubicBezTo>
                      <a:pt x="2580" y="8115"/>
                      <a:pt x="2139" y="8009"/>
                      <a:pt x="1703" y="8009"/>
                    </a:cubicBezTo>
                    <a:cubicBezTo>
                      <a:pt x="1405" y="8009"/>
                      <a:pt x="1110" y="8059"/>
                      <a:pt x="824" y="8192"/>
                    </a:cubicBezTo>
                    <a:cubicBezTo>
                      <a:pt x="94" y="8531"/>
                      <a:pt x="0" y="9245"/>
                      <a:pt x="219" y="9745"/>
                    </a:cubicBezTo>
                    <a:cubicBezTo>
                      <a:pt x="449" y="10269"/>
                      <a:pt x="890" y="10718"/>
                      <a:pt x="1407" y="10918"/>
                    </a:cubicBezTo>
                    <a:cubicBezTo>
                      <a:pt x="1663" y="11017"/>
                      <a:pt x="1921" y="11059"/>
                      <a:pt x="2177" y="11059"/>
                    </a:cubicBezTo>
                    <a:cubicBezTo>
                      <a:pt x="2742" y="11059"/>
                      <a:pt x="3301" y="10854"/>
                      <a:pt x="3821" y="10600"/>
                    </a:cubicBezTo>
                    <a:cubicBezTo>
                      <a:pt x="4907" y="10069"/>
                      <a:pt x="5900" y="9298"/>
                      <a:pt x="6891" y="8611"/>
                    </a:cubicBezTo>
                    <a:cubicBezTo>
                      <a:pt x="8812" y="7277"/>
                      <a:pt x="10872" y="5918"/>
                      <a:pt x="12392" y="4115"/>
                    </a:cubicBezTo>
                    <a:cubicBezTo>
                      <a:pt x="13301" y="3037"/>
                      <a:pt x="14150" y="1441"/>
                      <a:pt x="13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122307" y="2149612"/>
                <a:ext cx="513228" cy="308770"/>
              </a:xfrm>
              <a:custGeom>
                <a:rect b="b" l="l" r="r" t="t"/>
                <a:pathLst>
                  <a:path extrusionOk="0" h="7782" w="12935">
                    <a:moveTo>
                      <a:pt x="1397" y="0"/>
                    </a:moveTo>
                    <a:cubicBezTo>
                      <a:pt x="950" y="0"/>
                      <a:pt x="495" y="61"/>
                      <a:pt x="232" y="391"/>
                    </a:cubicBezTo>
                    <a:cubicBezTo>
                      <a:pt x="1" y="682"/>
                      <a:pt x="53" y="1139"/>
                      <a:pt x="77" y="1491"/>
                    </a:cubicBezTo>
                    <a:cubicBezTo>
                      <a:pt x="161" y="2799"/>
                      <a:pt x="263" y="4107"/>
                      <a:pt x="362" y="5414"/>
                    </a:cubicBezTo>
                    <a:cubicBezTo>
                      <a:pt x="380" y="5657"/>
                      <a:pt x="382" y="5948"/>
                      <a:pt x="403" y="6238"/>
                    </a:cubicBezTo>
                    <a:cubicBezTo>
                      <a:pt x="452" y="6945"/>
                      <a:pt x="612" y="7659"/>
                      <a:pt x="1392" y="7731"/>
                    </a:cubicBezTo>
                    <a:cubicBezTo>
                      <a:pt x="1808" y="7769"/>
                      <a:pt x="3522" y="7782"/>
                      <a:pt x="5412" y="7782"/>
                    </a:cubicBezTo>
                    <a:cubicBezTo>
                      <a:pt x="8002" y="7782"/>
                      <a:pt x="10923" y="7759"/>
                      <a:pt x="11283" y="7747"/>
                    </a:cubicBezTo>
                    <a:cubicBezTo>
                      <a:pt x="11734" y="7731"/>
                      <a:pt x="12244" y="7640"/>
                      <a:pt x="12407" y="7132"/>
                    </a:cubicBezTo>
                    <a:cubicBezTo>
                      <a:pt x="12528" y="6750"/>
                      <a:pt x="12527" y="6322"/>
                      <a:pt x="12558" y="5924"/>
                    </a:cubicBezTo>
                    <a:cubicBezTo>
                      <a:pt x="12612" y="5235"/>
                      <a:pt x="12664" y="4546"/>
                      <a:pt x="12713" y="3857"/>
                    </a:cubicBezTo>
                    <a:cubicBezTo>
                      <a:pt x="12762" y="3192"/>
                      <a:pt x="12811" y="2525"/>
                      <a:pt x="12857" y="1860"/>
                    </a:cubicBezTo>
                    <a:cubicBezTo>
                      <a:pt x="12886" y="1481"/>
                      <a:pt x="12934" y="1091"/>
                      <a:pt x="12864" y="712"/>
                    </a:cubicBezTo>
                    <a:cubicBezTo>
                      <a:pt x="12784" y="281"/>
                      <a:pt x="12404" y="88"/>
                      <a:pt x="12012" y="47"/>
                    </a:cubicBezTo>
                    <a:cubicBezTo>
                      <a:pt x="11699" y="15"/>
                      <a:pt x="11381" y="5"/>
                      <a:pt x="11063" y="5"/>
                    </a:cubicBezTo>
                    <a:cubicBezTo>
                      <a:pt x="10653" y="5"/>
                      <a:pt x="10241" y="21"/>
                      <a:pt x="9837" y="21"/>
                    </a:cubicBezTo>
                    <a:cubicBezTo>
                      <a:pt x="9640" y="22"/>
                      <a:pt x="9320" y="22"/>
                      <a:pt x="8916" y="22"/>
                    </a:cubicBezTo>
                    <a:cubicBezTo>
                      <a:pt x="7585" y="22"/>
                      <a:pt x="5355" y="20"/>
                      <a:pt x="3738" y="20"/>
                    </a:cubicBezTo>
                    <a:cubicBezTo>
                      <a:pt x="3062" y="20"/>
                      <a:pt x="2493" y="20"/>
                      <a:pt x="2141" y="21"/>
                    </a:cubicBezTo>
                    <a:cubicBezTo>
                      <a:pt x="2137" y="21"/>
                      <a:pt x="2133" y="21"/>
                      <a:pt x="2130" y="21"/>
                    </a:cubicBezTo>
                    <a:cubicBezTo>
                      <a:pt x="1915" y="21"/>
                      <a:pt x="1657" y="0"/>
                      <a:pt x="13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34381" y="2677017"/>
                <a:ext cx="312857" cy="161845"/>
              </a:xfrm>
              <a:custGeom>
                <a:rect b="b" l="l" r="r" t="t"/>
                <a:pathLst>
                  <a:path extrusionOk="0" h="4079" w="7885">
                    <a:moveTo>
                      <a:pt x="5863" y="1"/>
                    </a:moveTo>
                    <a:cubicBezTo>
                      <a:pt x="5614" y="1"/>
                      <a:pt x="5340" y="35"/>
                      <a:pt x="5035" y="103"/>
                    </a:cubicBezTo>
                    <a:cubicBezTo>
                      <a:pt x="4696" y="178"/>
                      <a:pt x="4377" y="290"/>
                      <a:pt x="4028" y="321"/>
                    </a:cubicBezTo>
                    <a:cubicBezTo>
                      <a:pt x="3970" y="326"/>
                      <a:pt x="3912" y="328"/>
                      <a:pt x="3853" y="328"/>
                    </a:cubicBezTo>
                    <a:cubicBezTo>
                      <a:pt x="3587" y="328"/>
                      <a:pt x="3318" y="278"/>
                      <a:pt x="3058" y="228"/>
                    </a:cubicBezTo>
                    <a:cubicBezTo>
                      <a:pt x="2945" y="206"/>
                      <a:pt x="2834" y="191"/>
                      <a:pt x="2724" y="181"/>
                    </a:cubicBezTo>
                    <a:cubicBezTo>
                      <a:pt x="2565" y="138"/>
                      <a:pt x="2401" y="104"/>
                      <a:pt x="2231" y="94"/>
                    </a:cubicBezTo>
                    <a:cubicBezTo>
                      <a:pt x="2209" y="93"/>
                      <a:pt x="2187" y="93"/>
                      <a:pt x="2166" y="93"/>
                    </a:cubicBezTo>
                    <a:cubicBezTo>
                      <a:pt x="1566" y="93"/>
                      <a:pt x="963" y="494"/>
                      <a:pt x="631" y="975"/>
                    </a:cubicBezTo>
                    <a:cubicBezTo>
                      <a:pt x="505" y="1156"/>
                      <a:pt x="418" y="1346"/>
                      <a:pt x="361" y="1541"/>
                    </a:cubicBezTo>
                    <a:cubicBezTo>
                      <a:pt x="1" y="2289"/>
                      <a:pt x="15" y="3171"/>
                      <a:pt x="749" y="3704"/>
                    </a:cubicBezTo>
                    <a:cubicBezTo>
                      <a:pt x="1148" y="3993"/>
                      <a:pt x="1678" y="4078"/>
                      <a:pt x="2187" y="4078"/>
                    </a:cubicBezTo>
                    <a:cubicBezTo>
                      <a:pt x="2396" y="4078"/>
                      <a:pt x="2601" y="4064"/>
                      <a:pt x="2793" y="4043"/>
                    </a:cubicBezTo>
                    <a:cubicBezTo>
                      <a:pt x="3317" y="3987"/>
                      <a:pt x="3815" y="3817"/>
                      <a:pt x="4316" y="3663"/>
                    </a:cubicBezTo>
                    <a:cubicBezTo>
                      <a:pt x="4972" y="3461"/>
                      <a:pt x="5639" y="3441"/>
                      <a:pt x="6314" y="3345"/>
                    </a:cubicBezTo>
                    <a:cubicBezTo>
                      <a:pt x="7050" y="3242"/>
                      <a:pt x="7669" y="2733"/>
                      <a:pt x="7801" y="1984"/>
                    </a:cubicBezTo>
                    <a:cubicBezTo>
                      <a:pt x="7885" y="1508"/>
                      <a:pt x="7730" y="1082"/>
                      <a:pt x="7447" y="742"/>
                    </a:cubicBezTo>
                    <a:cubicBezTo>
                      <a:pt x="7040" y="254"/>
                      <a:pt x="6547" y="1"/>
                      <a:pt x="58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36881" y="2683365"/>
                <a:ext cx="310278" cy="155456"/>
              </a:xfrm>
              <a:custGeom>
                <a:rect b="b" l="l" r="r" t="t"/>
                <a:pathLst>
                  <a:path extrusionOk="0" h="3918" w="7820">
                    <a:moveTo>
                      <a:pt x="6631" y="0"/>
                    </a:moveTo>
                    <a:cubicBezTo>
                      <a:pt x="6302" y="113"/>
                      <a:pt x="6016" y="363"/>
                      <a:pt x="5779" y="674"/>
                    </a:cubicBezTo>
                    <a:cubicBezTo>
                      <a:pt x="5527" y="1003"/>
                      <a:pt x="5336" y="1377"/>
                      <a:pt x="5110" y="1724"/>
                    </a:cubicBezTo>
                    <a:cubicBezTo>
                      <a:pt x="4847" y="2128"/>
                      <a:pt x="4505" y="2429"/>
                      <a:pt x="4098" y="2683"/>
                    </a:cubicBezTo>
                    <a:cubicBezTo>
                      <a:pt x="3493" y="3060"/>
                      <a:pt x="2751" y="3300"/>
                      <a:pt x="2022" y="3300"/>
                    </a:cubicBezTo>
                    <a:cubicBezTo>
                      <a:pt x="1765" y="3300"/>
                      <a:pt x="1509" y="3270"/>
                      <a:pt x="1261" y="3206"/>
                    </a:cubicBezTo>
                    <a:cubicBezTo>
                      <a:pt x="660" y="3048"/>
                      <a:pt x="262" y="2580"/>
                      <a:pt x="91" y="2025"/>
                    </a:cubicBezTo>
                    <a:lnTo>
                      <a:pt x="91" y="2025"/>
                    </a:lnTo>
                    <a:cubicBezTo>
                      <a:pt x="0" y="2592"/>
                      <a:pt x="154" y="3159"/>
                      <a:pt x="683" y="3543"/>
                    </a:cubicBezTo>
                    <a:cubicBezTo>
                      <a:pt x="1082" y="3832"/>
                      <a:pt x="1612" y="3917"/>
                      <a:pt x="2121" y="3917"/>
                    </a:cubicBezTo>
                    <a:cubicBezTo>
                      <a:pt x="2330" y="3917"/>
                      <a:pt x="2535" y="3903"/>
                      <a:pt x="2727" y="3882"/>
                    </a:cubicBezTo>
                    <a:cubicBezTo>
                      <a:pt x="3251" y="3826"/>
                      <a:pt x="3749" y="3656"/>
                      <a:pt x="4251" y="3502"/>
                    </a:cubicBezTo>
                    <a:cubicBezTo>
                      <a:pt x="4906" y="3300"/>
                      <a:pt x="5573" y="3280"/>
                      <a:pt x="6248" y="3184"/>
                    </a:cubicBezTo>
                    <a:cubicBezTo>
                      <a:pt x="6984" y="3081"/>
                      <a:pt x="7603" y="2572"/>
                      <a:pt x="7735" y="1823"/>
                    </a:cubicBezTo>
                    <a:cubicBezTo>
                      <a:pt x="7819" y="1347"/>
                      <a:pt x="7665" y="921"/>
                      <a:pt x="7382" y="581"/>
                    </a:cubicBezTo>
                    <a:cubicBezTo>
                      <a:pt x="7162" y="319"/>
                      <a:pt x="6917" y="125"/>
                      <a:pt x="66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p:nvPr/>
            </p:nvSpPr>
            <p:spPr>
              <a:xfrm>
                <a:off x="279073" y="2667018"/>
                <a:ext cx="145854" cy="125698"/>
              </a:xfrm>
              <a:custGeom>
                <a:rect b="b" l="l" r="r" t="t"/>
                <a:pathLst>
                  <a:path extrusionOk="0" h="3168" w="3676">
                    <a:moveTo>
                      <a:pt x="2568" y="0"/>
                    </a:moveTo>
                    <a:cubicBezTo>
                      <a:pt x="2336" y="0"/>
                      <a:pt x="2106" y="62"/>
                      <a:pt x="1918" y="118"/>
                    </a:cubicBezTo>
                    <a:cubicBezTo>
                      <a:pt x="1530" y="234"/>
                      <a:pt x="1129" y="313"/>
                      <a:pt x="755" y="485"/>
                    </a:cubicBezTo>
                    <a:cubicBezTo>
                      <a:pt x="223" y="730"/>
                      <a:pt x="20" y="1208"/>
                      <a:pt x="13" y="1765"/>
                    </a:cubicBezTo>
                    <a:cubicBezTo>
                      <a:pt x="9" y="2173"/>
                      <a:pt x="0" y="2797"/>
                      <a:pt x="364" y="3065"/>
                    </a:cubicBezTo>
                    <a:cubicBezTo>
                      <a:pt x="467" y="3140"/>
                      <a:pt x="600" y="3168"/>
                      <a:pt x="744" y="3168"/>
                    </a:cubicBezTo>
                    <a:cubicBezTo>
                      <a:pt x="1038" y="3168"/>
                      <a:pt x="1378" y="3054"/>
                      <a:pt x="1595" y="2998"/>
                    </a:cubicBezTo>
                    <a:cubicBezTo>
                      <a:pt x="2412" y="2784"/>
                      <a:pt x="3569" y="2334"/>
                      <a:pt x="3651" y="1358"/>
                    </a:cubicBezTo>
                    <a:cubicBezTo>
                      <a:pt x="3676" y="1062"/>
                      <a:pt x="3552" y="711"/>
                      <a:pt x="3366" y="427"/>
                    </a:cubicBezTo>
                    <a:cubicBezTo>
                      <a:pt x="3153" y="98"/>
                      <a:pt x="2860" y="0"/>
                      <a:pt x="2568"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p:nvPr/>
            </p:nvSpPr>
            <p:spPr>
              <a:xfrm>
                <a:off x="293436" y="1770664"/>
                <a:ext cx="210886" cy="209775"/>
              </a:xfrm>
              <a:custGeom>
                <a:rect b="b" l="l" r="r" t="t"/>
                <a:pathLst>
                  <a:path extrusionOk="0" h="5287" w="5315">
                    <a:moveTo>
                      <a:pt x="2442" y="1"/>
                    </a:moveTo>
                    <a:cubicBezTo>
                      <a:pt x="1725" y="1"/>
                      <a:pt x="1063" y="377"/>
                      <a:pt x="856" y="869"/>
                    </a:cubicBezTo>
                    <a:cubicBezTo>
                      <a:pt x="774" y="1062"/>
                      <a:pt x="702" y="1321"/>
                      <a:pt x="655" y="1596"/>
                    </a:cubicBezTo>
                    <a:cubicBezTo>
                      <a:pt x="476" y="2645"/>
                      <a:pt x="0" y="2866"/>
                      <a:pt x="1" y="3625"/>
                    </a:cubicBezTo>
                    <a:cubicBezTo>
                      <a:pt x="2" y="4235"/>
                      <a:pt x="478" y="4769"/>
                      <a:pt x="984" y="5015"/>
                    </a:cubicBezTo>
                    <a:cubicBezTo>
                      <a:pt x="1365" y="5200"/>
                      <a:pt x="1812" y="5286"/>
                      <a:pt x="2272" y="5286"/>
                    </a:cubicBezTo>
                    <a:cubicBezTo>
                      <a:pt x="3118" y="5286"/>
                      <a:pt x="4004" y="4993"/>
                      <a:pt x="4584" y="4480"/>
                    </a:cubicBezTo>
                    <a:cubicBezTo>
                      <a:pt x="5315" y="3834"/>
                      <a:pt x="4840" y="3216"/>
                      <a:pt x="4471" y="2521"/>
                    </a:cubicBezTo>
                    <a:cubicBezTo>
                      <a:pt x="4281" y="2169"/>
                      <a:pt x="4242" y="1745"/>
                      <a:pt x="4152" y="1349"/>
                    </a:cubicBezTo>
                    <a:cubicBezTo>
                      <a:pt x="4071" y="992"/>
                      <a:pt x="3950" y="657"/>
                      <a:pt x="3647" y="416"/>
                    </a:cubicBezTo>
                    <a:cubicBezTo>
                      <a:pt x="3277" y="123"/>
                      <a:pt x="2851" y="1"/>
                      <a:pt x="2442" y="1"/>
                    </a:cubicBezTo>
                    <a:close/>
                  </a:path>
                </a:pathLst>
              </a:custGeom>
              <a:solidFill>
                <a:srgbClr val="E88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293436" y="1770664"/>
                <a:ext cx="183350" cy="205053"/>
              </a:xfrm>
              <a:custGeom>
                <a:rect b="b" l="l" r="r" t="t"/>
                <a:pathLst>
                  <a:path extrusionOk="0" h="5168" w="4621">
                    <a:moveTo>
                      <a:pt x="2442" y="1"/>
                    </a:moveTo>
                    <a:cubicBezTo>
                      <a:pt x="1725" y="1"/>
                      <a:pt x="1063" y="377"/>
                      <a:pt x="856" y="869"/>
                    </a:cubicBezTo>
                    <a:cubicBezTo>
                      <a:pt x="774" y="1062"/>
                      <a:pt x="702" y="1321"/>
                      <a:pt x="655" y="1596"/>
                    </a:cubicBezTo>
                    <a:cubicBezTo>
                      <a:pt x="476" y="2645"/>
                      <a:pt x="0" y="2866"/>
                      <a:pt x="1" y="3625"/>
                    </a:cubicBezTo>
                    <a:cubicBezTo>
                      <a:pt x="2" y="4235"/>
                      <a:pt x="478" y="4769"/>
                      <a:pt x="984" y="5015"/>
                    </a:cubicBezTo>
                    <a:cubicBezTo>
                      <a:pt x="1112" y="5077"/>
                      <a:pt x="1248" y="5126"/>
                      <a:pt x="1389" y="5167"/>
                    </a:cubicBezTo>
                    <a:cubicBezTo>
                      <a:pt x="1301" y="5080"/>
                      <a:pt x="1229" y="4977"/>
                      <a:pt x="1184" y="4851"/>
                    </a:cubicBezTo>
                    <a:cubicBezTo>
                      <a:pt x="871" y="3969"/>
                      <a:pt x="2703" y="4132"/>
                      <a:pt x="3179" y="4003"/>
                    </a:cubicBezTo>
                    <a:cubicBezTo>
                      <a:pt x="3815" y="3831"/>
                      <a:pt x="4299" y="3373"/>
                      <a:pt x="4621" y="2796"/>
                    </a:cubicBezTo>
                    <a:cubicBezTo>
                      <a:pt x="4571" y="2706"/>
                      <a:pt x="4520" y="2615"/>
                      <a:pt x="4471" y="2521"/>
                    </a:cubicBezTo>
                    <a:cubicBezTo>
                      <a:pt x="4281" y="2169"/>
                      <a:pt x="4242" y="1745"/>
                      <a:pt x="4152" y="1349"/>
                    </a:cubicBezTo>
                    <a:cubicBezTo>
                      <a:pt x="4071" y="992"/>
                      <a:pt x="3950" y="657"/>
                      <a:pt x="3647" y="416"/>
                    </a:cubicBezTo>
                    <a:cubicBezTo>
                      <a:pt x="3277" y="123"/>
                      <a:pt x="2851" y="1"/>
                      <a:pt x="2442" y="1"/>
                    </a:cubicBezTo>
                    <a:close/>
                  </a:path>
                </a:pathLst>
              </a:custGeom>
              <a:solidFill>
                <a:srgbClr val="D6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237133" y="1507999"/>
                <a:ext cx="300359" cy="387173"/>
              </a:xfrm>
              <a:custGeom>
                <a:rect b="b" l="l" r="r" t="t"/>
                <a:pathLst>
                  <a:path extrusionOk="0" h="9758" w="7570">
                    <a:moveTo>
                      <a:pt x="3907" y="0"/>
                    </a:moveTo>
                    <a:cubicBezTo>
                      <a:pt x="3612" y="0"/>
                      <a:pt x="3312" y="37"/>
                      <a:pt x="3016" y="109"/>
                    </a:cubicBezTo>
                    <a:cubicBezTo>
                      <a:pt x="2226" y="303"/>
                      <a:pt x="1518" y="793"/>
                      <a:pt x="1077" y="1476"/>
                    </a:cubicBezTo>
                    <a:cubicBezTo>
                      <a:pt x="617" y="2187"/>
                      <a:pt x="504" y="3154"/>
                      <a:pt x="469" y="4006"/>
                    </a:cubicBezTo>
                    <a:cubicBezTo>
                      <a:pt x="456" y="4004"/>
                      <a:pt x="444" y="4003"/>
                      <a:pt x="431" y="4003"/>
                    </a:cubicBezTo>
                    <a:cubicBezTo>
                      <a:pt x="348" y="4003"/>
                      <a:pt x="264" y="4049"/>
                      <a:pt x="190" y="4156"/>
                    </a:cubicBezTo>
                    <a:cubicBezTo>
                      <a:pt x="1" y="4428"/>
                      <a:pt x="100" y="4849"/>
                      <a:pt x="154" y="5149"/>
                    </a:cubicBezTo>
                    <a:cubicBezTo>
                      <a:pt x="214" y="5476"/>
                      <a:pt x="304" y="5849"/>
                      <a:pt x="516" y="6116"/>
                    </a:cubicBezTo>
                    <a:cubicBezTo>
                      <a:pt x="546" y="6155"/>
                      <a:pt x="584" y="6191"/>
                      <a:pt x="625" y="6226"/>
                    </a:cubicBezTo>
                    <a:cubicBezTo>
                      <a:pt x="920" y="7621"/>
                      <a:pt x="1632" y="8895"/>
                      <a:pt x="3000" y="9539"/>
                    </a:cubicBezTo>
                    <a:cubicBezTo>
                      <a:pt x="3321" y="9690"/>
                      <a:pt x="3631" y="9757"/>
                      <a:pt x="3926" y="9757"/>
                    </a:cubicBezTo>
                    <a:cubicBezTo>
                      <a:pt x="4108" y="9757"/>
                      <a:pt x="4285" y="9732"/>
                      <a:pt x="4455" y="9684"/>
                    </a:cubicBezTo>
                    <a:cubicBezTo>
                      <a:pt x="4936" y="9601"/>
                      <a:pt x="5391" y="9369"/>
                      <a:pt x="5765" y="8985"/>
                    </a:cubicBezTo>
                    <a:cubicBezTo>
                      <a:pt x="6475" y="8258"/>
                      <a:pt x="6823" y="7217"/>
                      <a:pt x="6993" y="6204"/>
                    </a:cubicBezTo>
                    <a:cubicBezTo>
                      <a:pt x="7005" y="6193"/>
                      <a:pt x="7020" y="6181"/>
                      <a:pt x="7031" y="6169"/>
                    </a:cubicBezTo>
                    <a:cubicBezTo>
                      <a:pt x="7279" y="5908"/>
                      <a:pt x="7368" y="5490"/>
                      <a:pt x="7436" y="5150"/>
                    </a:cubicBezTo>
                    <a:cubicBezTo>
                      <a:pt x="7493" y="4865"/>
                      <a:pt x="7570" y="4496"/>
                      <a:pt x="7435" y="4226"/>
                    </a:cubicBezTo>
                    <a:cubicBezTo>
                      <a:pt x="7362" y="4076"/>
                      <a:pt x="7258" y="4009"/>
                      <a:pt x="7154" y="4009"/>
                    </a:cubicBezTo>
                    <a:cubicBezTo>
                      <a:pt x="7142" y="4009"/>
                      <a:pt x="7130" y="4010"/>
                      <a:pt x="7117" y="4012"/>
                    </a:cubicBezTo>
                    <a:cubicBezTo>
                      <a:pt x="7066" y="3156"/>
                      <a:pt x="6885" y="2302"/>
                      <a:pt x="6518" y="1541"/>
                    </a:cubicBezTo>
                    <a:cubicBezTo>
                      <a:pt x="6014" y="494"/>
                      <a:pt x="4992" y="0"/>
                      <a:pt x="3907"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237173" y="1546962"/>
                <a:ext cx="271116" cy="348210"/>
              </a:xfrm>
              <a:custGeom>
                <a:rect b="b" l="l" r="r" t="t"/>
                <a:pathLst>
                  <a:path extrusionOk="0" h="8776" w="6833">
                    <a:moveTo>
                      <a:pt x="1474" y="1"/>
                    </a:moveTo>
                    <a:lnTo>
                      <a:pt x="1474" y="1"/>
                    </a:lnTo>
                    <a:cubicBezTo>
                      <a:pt x="1327" y="151"/>
                      <a:pt x="1191" y="316"/>
                      <a:pt x="1077" y="494"/>
                    </a:cubicBezTo>
                    <a:cubicBezTo>
                      <a:pt x="617" y="1205"/>
                      <a:pt x="504" y="2172"/>
                      <a:pt x="469" y="3024"/>
                    </a:cubicBezTo>
                    <a:cubicBezTo>
                      <a:pt x="456" y="3022"/>
                      <a:pt x="444" y="3021"/>
                      <a:pt x="432" y="3021"/>
                    </a:cubicBezTo>
                    <a:cubicBezTo>
                      <a:pt x="349" y="3021"/>
                      <a:pt x="265" y="3067"/>
                      <a:pt x="190" y="3174"/>
                    </a:cubicBezTo>
                    <a:cubicBezTo>
                      <a:pt x="1" y="3446"/>
                      <a:pt x="100" y="3867"/>
                      <a:pt x="154" y="4167"/>
                    </a:cubicBezTo>
                    <a:cubicBezTo>
                      <a:pt x="215" y="4494"/>
                      <a:pt x="304" y="4867"/>
                      <a:pt x="516" y="5134"/>
                    </a:cubicBezTo>
                    <a:cubicBezTo>
                      <a:pt x="546" y="5173"/>
                      <a:pt x="585" y="5209"/>
                      <a:pt x="626" y="5244"/>
                    </a:cubicBezTo>
                    <a:cubicBezTo>
                      <a:pt x="920" y="6639"/>
                      <a:pt x="1632" y="7913"/>
                      <a:pt x="3000" y="8557"/>
                    </a:cubicBezTo>
                    <a:cubicBezTo>
                      <a:pt x="3321" y="8708"/>
                      <a:pt x="3631" y="8775"/>
                      <a:pt x="3926" y="8775"/>
                    </a:cubicBezTo>
                    <a:cubicBezTo>
                      <a:pt x="4109" y="8775"/>
                      <a:pt x="4285" y="8750"/>
                      <a:pt x="4455" y="8702"/>
                    </a:cubicBezTo>
                    <a:cubicBezTo>
                      <a:pt x="4936" y="8619"/>
                      <a:pt x="5391" y="8387"/>
                      <a:pt x="5765" y="8003"/>
                    </a:cubicBezTo>
                    <a:cubicBezTo>
                      <a:pt x="6300" y="7456"/>
                      <a:pt x="6629" y="6729"/>
                      <a:pt x="6833" y="5971"/>
                    </a:cubicBezTo>
                    <a:lnTo>
                      <a:pt x="6833" y="5971"/>
                    </a:lnTo>
                    <a:cubicBezTo>
                      <a:pt x="6171" y="7298"/>
                      <a:pt x="5230" y="8400"/>
                      <a:pt x="4027" y="8400"/>
                    </a:cubicBezTo>
                    <a:cubicBezTo>
                      <a:pt x="3553" y="8400"/>
                      <a:pt x="3037" y="8229"/>
                      <a:pt x="2482" y="7831"/>
                    </a:cubicBezTo>
                    <a:cubicBezTo>
                      <a:pt x="1272" y="6964"/>
                      <a:pt x="880" y="5293"/>
                      <a:pt x="814" y="3892"/>
                    </a:cubicBezTo>
                    <a:cubicBezTo>
                      <a:pt x="752" y="2562"/>
                      <a:pt x="974" y="1226"/>
                      <a:pt x="1474"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229912" y="1492644"/>
                <a:ext cx="308810" cy="252230"/>
              </a:xfrm>
              <a:custGeom>
                <a:rect b="b" l="l" r="r" t="t"/>
                <a:pathLst>
                  <a:path extrusionOk="0" h="6357" w="7783">
                    <a:moveTo>
                      <a:pt x="4257" y="0"/>
                    </a:moveTo>
                    <a:cubicBezTo>
                      <a:pt x="1850" y="0"/>
                      <a:pt x="825" y="1112"/>
                      <a:pt x="260" y="2740"/>
                    </a:cubicBezTo>
                    <a:cubicBezTo>
                      <a:pt x="92" y="3227"/>
                      <a:pt x="0" y="3754"/>
                      <a:pt x="259" y="3754"/>
                    </a:cubicBezTo>
                    <a:cubicBezTo>
                      <a:pt x="332" y="3754"/>
                      <a:pt x="434" y="3712"/>
                      <a:pt x="570" y="3614"/>
                    </a:cubicBezTo>
                    <a:lnTo>
                      <a:pt x="570" y="3614"/>
                    </a:lnTo>
                    <a:cubicBezTo>
                      <a:pt x="523" y="3884"/>
                      <a:pt x="656" y="4956"/>
                      <a:pt x="814" y="5696"/>
                    </a:cubicBezTo>
                    <a:cubicBezTo>
                      <a:pt x="849" y="5863"/>
                      <a:pt x="897" y="6015"/>
                      <a:pt x="940" y="6138"/>
                    </a:cubicBezTo>
                    <a:cubicBezTo>
                      <a:pt x="995" y="6295"/>
                      <a:pt x="1028" y="6357"/>
                      <a:pt x="1048" y="6357"/>
                    </a:cubicBezTo>
                    <a:cubicBezTo>
                      <a:pt x="1083" y="6357"/>
                      <a:pt x="1080" y="6171"/>
                      <a:pt x="1090" y="5988"/>
                    </a:cubicBezTo>
                    <a:cubicBezTo>
                      <a:pt x="1151" y="4848"/>
                      <a:pt x="1071" y="3279"/>
                      <a:pt x="1732" y="2461"/>
                    </a:cubicBezTo>
                    <a:cubicBezTo>
                      <a:pt x="1876" y="2283"/>
                      <a:pt x="2048" y="2219"/>
                      <a:pt x="2227" y="2219"/>
                    </a:cubicBezTo>
                    <a:cubicBezTo>
                      <a:pt x="2449" y="2219"/>
                      <a:pt x="2681" y="2318"/>
                      <a:pt x="2882" y="2420"/>
                    </a:cubicBezTo>
                    <a:cubicBezTo>
                      <a:pt x="3285" y="2626"/>
                      <a:pt x="3628" y="2774"/>
                      <a:pt x="4094" y="2774"/>
                    </a:cubicBezTo>
                    <a:cubicBezTo>
                      <a:pt x="4105" y="2774"/>
                      <a:pt x="4116" y="2774"/>
                      <a:pt x="4127" y="2774"/>
                    </a:cubicBezTo>
                    <a:cubicBezTo>
                      <a:pt x="4566" y="2766"/>
                      <a:pt x="4997" y="2554"/>
                      <a:pt x="5377" y="2372"/>
                    </a:cubicBezTo>
                    <a:cubicBezTo>
                      <a:pt x="5545" y="2292"/>
                      <a:pt x="5714" y="2229"/>
                      <a:pt x="5870" y="2229"/>
                    </a:cubicBezTo>
                    <a:cubicBezTo>
                      <a:pt x="6036" y="2229"/>
                      <a:pt x="6188" y="2299"/>
                      <a:pt x="6310" y="2493"/>
                    </a:cubicBezTo>
                    <a:cubicBezTo>
                      <a:pt x="6478" y="2758"/>
                      <a:pt x="6551" y="3084"/>
                      <a:pt x="6613" y="3383"/>
                    </a:cubicBezTo>
                    <a:cubicBezTo>
                      <a:pt x="6767" y="4117"/>
                      <a:pt x="6873" y="5362"/>
                      <a:pt x="6927" y="6058"/>
                    </a:cubicBezTo>
                    <a:cubicBezTo>
                      <a:pt x="6939" y="6213"/>
                      <a:pt x="6974" y="6270"/>
                      <a:pt x="7011" y="6270"/>
                    </a:cubicBezTo>
                    <a:cubicBezTo>
                      <a:pt x="7049" y="6270"/>
                      <a:pt x="7090" y="6209"/>
                      <a:pt x="7109" y="6134"/>
                    </a:cubicBezTo>
                    <a:cubicBezTo>
                      <a:pt x="7177" y="5868"/>
                      <a:pt x="7225" y="5592"/>
                      <a:pt x="7295" y="5330"/>
                    </a:cubicBezTo>
                    <a:cubicBezTo>
                      <a:pt x="7405" y="4914"/>
                      <a:pt x="7498" y="4492"/>
                      <a:pt x="7574" y="4070"/>
                    </a:cubicBezTo>
                    <a:cubicBezTo>
                      <a:pt x="7725" y="3257"/>
                      <a:pt x="7783" y="2628"/>
                      <a:pt x="7466" y="1851"/>
                    </a:cubicBezTo>
                    <a:cubicBezTo>
                      <a:pt x="7050" y="829"/>
                      <a:pt x="6014" y="103"/>
                      <a:pt x="4871" y="23"/>
                    </a:cubicBezTo>
                    <a:cubicBezTo>
                      <a:pt x="4657" y="8"/>
                      <a:pt x="4453" y="0"/>
                      <a:pt x="4257" y="0"/>
                    </a:cubicBezTo>
                    <a:close/>
                  </a:path>
                </a:pathLst>
              </a:custGeom>
              <a:solidFill>
                <a:srgbClr val="0A2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6845" y="1994643"/>
                <a:ext cx="113716" cy="269053"/>
              </a:xfrm>
              <a:custGeom>
                <a:rect b="b" l="l" r="r" t="t"/>
                <a:pathLst>
                  <a:path extrusionOk="0" h="6781" w="2866">
                    <a:moveTo>
                      <a:pt x="2108" y="1"/>
                    </a:moveTo>
                    <a:lnTo>
                      <a:pt x="2108" y="1"/>
                    </a:lnTo>
                    <a:cubicBezTo>
                      <a:pt x="1905" y="287"/>
                      <a:pt x="1754" y="616"/>
                      <a:pt x="1615" y="952"/>
                    </a:cubicBezTo>
                    <a:cubicBezTo>
                      <a:pt x="1199" y="1968"/>
                      <a:pt x="824" y="2992"/>
                      <a:pt x="516" y="4046"/>
                    </a:cubicBezTo>
                    <a:cubicBezTo>
                      <a:pt x="360" y="4575"/>
                      <a:pt x="1" y="5310"/>
                      <a:pt x="261" y="5856"/>
                    </a:cubicBezTo>
                    <a:cubicBezTo>
                      <a:pt x="569" y="6507"/>
                      <a:pt x="1752" y="6663"/>
                      <a:pt x="2362" y="6725"/>
                    </a:cubicBezTo>
                    <a:cubicBezTo>
                      <a:pt x="2515" y="6741"/>
                      <a:pt x="2688" y="6765"/>
                      <a:pt x="2866" y="6781"/>
                    </a:cubicBezTo>
                    <a:cubicBezTo>
                      <a:pt x="2794" y="6760"/>
                      <a:pt x="2724" y="6740"/>
                      <a:pt x="2652" y="6718"/>
                    </a:cubicBezTo>
                    <a:cubicBezTo>
                      <a:pt x="1873" y="6475"/>
                      <a:pt x="844" y="6032"/>
                      <a:pt x="792" y="5095"/>
                    </a:cubicBezTo>
                    <a:cubicBezTo>
                      <a:pt x="740" y="4149"/>
                      <a:pt x="1153" y="3101"/>
                      <a:pt x="1434" y="2215"/>
                    </a:cubicBezTo>
                    <a:cubicBezTo>
                      <a:pt x="1667" y="1478"/>
                      <a:pt x="1904" y="745"/>
                      <a:pt x="2108"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645970" y="2031067"/>
                <a:ext cx="105304" cy="217036"/>
              </a:xfrm>
              <a:custGeom>
                <a:rect b="b" l="l" r="r" t="t"/>
                <a:pathLst>
                  <a:path extrusionOk="0" h="5470" w="2654">
                    <a:moveTo>
                      <a:pt x="1564" y="0"/>
                    </a:moveTo>
                    <a:lnTo>
                      <a:pt x="1564" y="0"/>
                    </a:lnTo>
                    <a:cubicBezTo>
                      <a:pt x="1678" y="569"/>
                      <a:pt x="1761" y="1147"/>
                      <a:pt x="1858" y="1697"/>
                    </a:cubicBezTo>
                    <a:cubicBezTo>
                      <a:pt x="1947" y="2208"/>
                      <a:pt x="2026" y="2722"/>
                      <a:pt x="2114" y="3234"/>
                    </a:cubicBezTo>
                    <a:cubicBezTo>
                      <a:pt x="2199" y="3738"/>
                      <a:pt x="2254" y="4288"/>
                      <a:pt x="1905" y="4708"/>
                    </a:cubicBezTo>
                    <a:cubicBezTo>
                      <a:pt x="1487" y="5214"/>
                      <a:pt x="686" y="5360"/>
                      <a:pt x="1" y="5442"/>
                    </a:cubicBezTo>
                    <a:cubicBezTo>
                      <a:pt x="156" y="5460"/>
                      <a:pt x="317" y="5469"/>
                      <a:pt x="480" y="5469"/>
                    </a:cubicBezTo>
                    <a:cubicBezTo>
                      <a:pt x="1514" y="5469"/>
                      <a:pt x="2596" y="5089"/>
                      <a:pt x="2635" y="3954"/>
                    </a:cubicBezTo>
                    <a:cubicBezTo>
                      <a:pt x="2654" y="3410"/>
                      <a:pt x="2474" y="2819"/>
                      <a:pt x="2341" y="2299"/>
                    </a:cubicBezTo>
                    <a:cubicBezTo>
                      <a:pt x="2182" y="1673"/>
                      <a:pt x="1968" y="1065"/>
                      <a:pt x="1735" y="466"/>
                    </a:cubicBezTo>
                    <a:cubicBezTo>
                      <a:pt x="1680" y="324"/>
                      <a:pt x="1623" y="162"/>
                      <a:pt x="1564"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279152" y="2671264"/>
                <a:ext cx="145815" cy="121453"/>
              </a:xfrm>
              <a:custGeom>
                <a:rect b="b" l="l" r="r" t="t"/>
                <a:pathLst>
                  <a:path extrusionOk="0" h="3061" w="3675">
                    <a:moveTo>
                      <a:pt x="3029" y="1"/>
                    </a:moveTo>
                    <a:lnTo>
                      <a:pt x="3029" y="1"/>
                    </a:lnTo>
                    <a:cubicBezTo>
                      <a:pt x="3292" y="400"/>
                      <a:pt x="3397" y="871"/>
                      <a:pt x="3090" y="1327"/>
                    </a:cubicBezTo>
                    <a:cubicBezTo>
                      <a:pt x="2795" y="1764"/>
                      <a:pt x="2260" y="2068"/>
                      <a:pt x="1781" y="2259"/>
                    </a:cubicBezTo>
                    <a:cubicBezTo>
                      <a:pt x="1559" y="2348"/>
                      <a:pt x="1298" y="2419"/>
                      <a:pt x="1047" y="2419"/>
                    </a:cubicBezTo>
                    <a:cubicBezTo>
                      <a:pt x="806" y="2419"/>
                      <a:pt x="574" y="2354"/>
                      <a:pt x="393" y="2179"/>
                    </a:cubicBezTo>
                    <a:cubicBezTo>
                      <a:pt x="176" y="1968"/>
                      <a:pt x="79" y="1533"/>
                      <a:pt x="93" y="1130"/>
                    </a:cubicBezTo>
                    <a:lnTo>
                      <a:pt x="93" y="1130"/>
                    </a:lnTo>
                    <a:cubicBezTo>
                      <a:pt x="41" y="1293"/>
                      <a:pt x="13" y="1471"/>
                      <a:pt x="12" y="1658"/>
                    </a:cubicBezTo>
                    <a:cubicBezTo>
                      <a:pt x="8" y="2066"/>
                      <a:pt x="0" y="2690"/>
                      <a:pt x="363" y="2958"/>
                    </a:cubicBezTo>
                    <a:cubicBezTo>
                      <a:pt x="466" y="3033"/>
                      <a:pt x="599" y="3061"/>
                      <a:pt x="743" y="3061"/>
                    </a:cubicBezTo>
                    <a:cubicBezTo>
                      <a:pt x="1037" y="3061"/>
                      <a:pt x="1378" y="2947"/>
                      <a:pt x="1595" y="2891"/>
                    </a:cubicBezTo>
                    <a:cubicBezTo>
                      <a:pt x="2411" y="2677"/>
                      <a:pt x="3568" y="2227"/>
                      <a:pt x="3650" y="1251"/>
                    </a:cubicBezTo>
                    <a:cubicBezTo>
                      <a:pt x="3675" y="955"/>
                      <a:pt x="3551" y="604"/>
                      <a:pt x="3365" y="320"/>
                    </a:cubicBezTo>
                    <a:cubicBezTo>
                      <a:pt x="3267" y="167"/>
                      <a:pt x="3152" y="66"/>
                      <a:pt x="3029"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114689" y="1982264"/>
                <a:ext cx="60032" cy="118517"/>
              </a:xfrm>
              <a:custGeom>
                <a:rect b="b" l="l" r="r" t="t"/>
                <a:pathLst>
                  <a:path extrusionOk="0" h="2987" w="1513">
                    <a:moveTo>
                      <a:pt x="38" y="1"/>
                    </a:moveTo>
                    <a:cubicBezTo>
                      <a:pt x="15" y="1"/>
                      <a:pt x="1" y="31"/>
                      <a:pt x="18" y="48"/>
                    </a:cubicBezTo>
                    <a:cubicBezTo>
                      <a:pt x="417" y="457"/>
                      <a:pt x="716" y="851"/>
                      <a:pt x="953" y="1376"/>
                    </a:cubicBezTo>
                    <a:cubicBezTo>
                      <a:pt x="1180" y="1880"/>
                      <a:pt x="1344" y="2439"/>
                      <a:pt x="1478" y="2975"/>
                    </a:cubicBezTo>
                    <a:cubicBezTo>
                      <a:pt x="1481" y="2983"/>
                      <a:pt x="1488" y="2987"/>
                      <a:pt x="1495" y="2987"/>
                    </a:cubicBezTo>
                    <a:cubicBezTo>
                      <a:pt x="1504" y="2987"/>
                      <a:pt x="1512" y="2981"/>
                      <a:pt x="1512" y="2970"/>
                    </a:cubicBezTo>
                    <a:cubicBezTo>
                      <a:pt x="1497" y="2376"/>
                      <a:pt x="1338" y="1832"/>
                      <a:pt x="1106" y="1288"/>
                    </a:cubicBezTo>
                    <a:cubicBezTo>
                      <a:pt x="911" y="829"/>
                      <a:pt x="568" y="155"/>
                      <a:pt x="47" y="2"/>
                    </a:cubicBezTo>
                    <a:cubicBezTo>
                      <a:pt x="44" y="1"/>
                      <a:pt x="41" y="1"/>
                      <a:pt x="38"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595937" y="1984803"/>
                <a:ext cx="70666" cy="126333"/>
              </a:xfrm>
              <a:custGeom>
                <a:rect b="b" l="l" r="r" t="t"/>
                <a:pathLst>
                  <a:path extrusionOk="0" h="3184" w="1781">
                    <a:moveTo>
                      <a:pt x="1764" y="1"/>
                    </a:moveTo>
                    <a:cubicBezTo>
                      <a:pt x="1763" y="1"/>
                      <a:pt x="1762" y="1"/>
                      <a:pt x="1761" y="1"/>
                    </a:cubicBezTo>
                    <a:cubicBezTo>
                      <a:pt x="1213" y="129"/>
                      <a:pt x="825" y="857"/>
                      <a:pt x="579" y="1307"/>
                    </a:cubicBezTo>
                    <a:cubicBezTo>
                      <a:pt x="264" y="1882"/>
                      <a:pt x="70" y="2514"/>
                      <a:pt x="2" y="3164"/>
                    </a:cubicBezTo>
                    <a:cubicBezTo>
                      <a:pt x="0" y="3177"/>
                      <a:pt x="9" y="3183"/>
                      <a:pt x="19" y="3183"/>
                    </a:cubicBezTo>
                    <a:cubicBezTo>
                      <a:pt x="28" y="3183"/>
                      <a:pt x="37" y="3178"/>
                      <a:pt x="40" y="3169"/>
                    </a:cubicBezTo>
                    <a:cubicBezTo>
                      <a:pt x="244" y="2571"/>
                      <a:pt x="475" y="1977"/>
                      <a:pt x="760" y="1412"/>
                    </a:cubicBezTo>
                    <a:cubicBezTo>
                      <a:pt x="902" y="1132"/>
                      <a:pt x="1073" y="866"/>
                      <a:pt x="1268" y="618"/>
                    </a:cubicBezTo>
                    <a:cubicBezTo>
                      <a:pt x="1429" y="413"/>
                      <a:pt x="1642" y="242"/>
                      <a:pt x="1776" y="17"/>
                    </a:cubicBezTo>
                    <a:cubicBezTo>
                      <a:pt x="1780" y="11"/>
                      <a:pt x="1773" y="1"/>
                      <a:pt x="1764"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353389" y="1927707"/>
                <a:ext cx="136848" cy="57453"/>
              </a:xfrm>
              <a:custGeom>
                <a:rect b="b" l="l" r="r" t="t"/>
                <a:pathLst>
                  <a:path extrusionOk="0" h="1448" w="3449">
                    <a:moveTo>
                      <a:pt x="3422" y="0"/>
                    </a:moveTo>
                    <a:cubicBezTo>
                      <a:pt x="3415" y="0"/>
                      <a:pt x="3407" y="3"/>
                      <a:pt x="3402" y="10"/>
                    </a:cubicBezTo>
                    <a:cubicBezTo>
                      <a:pt x="2772" y="855"/>
                      <a:pt x="1702" y="1297"/>
                      <a:pt x="657" y="1297"/>
                    </a:cubicBezTo>
                    <a:cubicBezTo>
                      <a:pt x="439" y="1297"/>
                      <a:pt x="223" y="1278"/>
                      <a:pt x="11" y="1239"/>
                    </a:cubicBezTo>
                    <a:cubicBezTo>
                      <a:pt x="4" y="1239"/>
                      <a:pt x="1" y="1248"/>
                      <a:pt x="6" y="1250"/>
                    </a:cubicBezTo>
                    <a:cubicBezTo>
                      <a:pt x="257" y="1394"/>
                      <a:pt x="546" y="1448"/>
                      <a:pt x="842" y="1448"/>
                    </a:cubicBezTo>
                    <a:cubicBezTo>
                      <a:pt x="1204" y="1448"/>
                      <a:pt x="1574" y="1367"/>
                      <a:pt x="1894" y="1270"/>
                    </a:cubicBezTo>
                    <a:cubicBezTo>
                      <a:pt x="2537" y="1078"/>
                      <a:pt x="3221" y="695"/>
                      <a:pt x="3443" y="29"/>
                    </a:cubicBezTo>
                    <a:cubicBezTo>
                      <a:pt x="3449" y="11"/>
                      <a:pt x="3436" y="0"/>
                      <a:pt x="3422"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2"/>
            <p:cNvSpPr/>
            <p:nvPr/>
          </p:nvSpPr>
          <p:spPr>
            <a:xfrm>
              <a:off x="124525" y="3240911"/>
              <a:ext cx="483534" cy="394495"/>
            </a:xfrm>
            <a:custGeom>
              <a:rect b="b" l="l" r="r" t="t"/>
              <a:pathLst>
                <a:path extrusionOk="0" h="8046" w="9862">
                  <a:moveTo>
                    <a:pt x="1051" y="0"/>
                  </a:moveTo>
                  <a:cubicBezTo>
                    <a:pt x="470" y="0"/>
                    <a:pt x="0" y="472"/>
                    <a:pt x="0" y="1053"/>
                  </a:cubicBezTo>
                  <a:lnTo>
                    <a:pt x="0" y="5414"/>
                  </a:lnTo>
                  <a:cubicBezTo>
                    <a:pt x="0" y="5995"/>
                    <a:pt x="472" y="6467"/>
                    <a:pt x="1051" y="6467"/>
                  </a:cubicBezTo>
                  <a:lnTo>
                    <a:pt x="4396" y="6467"/>
                  </a:lnTo>
                  <a:lnTo>
                    <a:pt x="6599" y="7948"/>
                  </a:lnTo>
                  <a:cubicBezTo>
                    <a:pt x="6697" y="8013"/>
                    <a:pt x="6771" y="8046"/>
                    <a:pt x="6813" y="8046"/>
                  </a:cubicBezTo>
                  <a:cubicBezTo>
                    <a:pt x="6855" y="8046"/>
                    <a:pt x="6864" y="8013"/>
                    <a:pt x="6831" y="7948"/>
                  </a:cubicBezTo>
                  <a:lnTo>
                    <a:pt x="6074" y="6467"/>
                  </a:lnTo>
                  <a:lnTo>
                    <a:pt x="8810" y="6467"/>
                  </a:lnTo>
                  <a:cubicBezTo>
                    <a:pt x="9391" y="6467"/>
                    <a:pt x="9862" y="5996"/>
                    <a:pt x="9862" y="5414"/>
                  </a:cubicBezTo>
                  <a:lnTo>
                    <a:pt x="9862" y="1053"/>
                  </a:lnTo>
                  <a:cubicBezTo>
                    <a:pt x="9862" y="472"/>
                    <a:pt x="9390" y="0"/>
                    <a:pt x="8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42"/>
          <p:cNvGrpSpPr/>
          <p:nvPr/>
        </p:nvGrpSpPr>
        <p:grpSpPr>
          <a:xfrm flipH="1" rot="899931">
            <a:off x="7555828" y="284643"/>
            <a:ext cx="1075163" cy="1209015"/>
            <a:chOff x="7225700" y="349275"/>
            <a:chExt cx="1205075" cy="1355100"/>
          </a:xfrm>
        </p:grpSpPr>
        <p:sp>
          <p:nvSpPr>
            <p:cNvPr id="422" name="Google Shape;422;p42"/>
            <p:cNvSpPr/>
            <p:nvPr/>
          </p:nvSpPr>
          <p:spPr>
            <a:xfrm>
              <a:off x="7435925" y="559425"/>
              <a:ext cx="484150" cy="484200"/>
            </a:xfrm>
            <a:custGeom>
              <a:rect b="b" l="l" r="r" t="t"/>
              <a:pathLst>
                <a:path extrusionOk="0" h="19368" w="19366">
                  <a:moveTo>
                    <a:pt x="9683" y="220"/>
                  </a:moveTo>
                  <a:cubicBezTo>
                    <a:pt x="14901" y="220"/>
                    <a:pt x="19145" y="4466"/>
                    <a:pt x="19145" y="9684"/>
                  </a:cubicBezTo>
                  <a:cubicBezTo>
                    <a:pt x="19145" y="14902"/>
                    <a:pt x="14901" y="19148"/>
                    <a:pt x="9683" y="19148"/>
                  </a:cubicBezTo>
                  <a:cubicBezTo>
                    <a:pt x="4464" y="19148"/>
                    <a:pt x="218" y="14902"/>
                    <a:pt x="218" y="9684"/>
                  </a:cubicBezTo>
                  <a:cubicBezTo>
                    <a:pt x="218" y="4466"/>
                    <a:pt x="4464" y="220"/>
                    <a:pt x="9683" y="220"/>
                  </a:cubicBezTo>
                  <a:close/>
                  <a:moveTo>
                    <a:pt x="9683" y="1"/>
                  </a:moveTo>
                  <a:cubicBezTo>
                    <a:pt x="4344" y="1"/>
                    <a:pt x="0" y="4344"/>
                    <a:pt x="0" y="9684"/>
                  </a:cubicBezTo>
                  <a:cubicBezTo>
                    <a:pt x="0" y="15023"/>
                    <a:pt x="4344" y="19368"/>
                    <a:pt x="9683" y="19368"/>
                  </a:cubicBezTo>
                  <a:cubicBezTo>
                    <a:pt x="15021" y="19368"/>
                    <a:pt x="19365" y="15024"/>
                    <a:pt x="19365" y="9684"/>
                  </a:cubicBezTo>
                  <a:cubicBezTo>
                    <a:pt x="19365" y="4346"/>
                    <a:pt x="15021" y="1"/>
                    <a:pt x="968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7225700" y="349275"/>
              <a:ext cx="904525" cy="904475"/>
            </a:xfrm>
            <a:custGeom>
              <a:rect b="b" l="l" r="r" t="t"/>
              <a:pathLst>
                <a:path extrusionOk="0" h="36179" w="36181">
                  <a:moveTo>
                    <a:pt x="19988" y="218"/>
                  </a:moveTo>
                  <a:cubicBezTo>
                    <a:pt x="20761" y="218"/>
                    <a:pt x="21392" y="848"/>
                    <a:pt x="21392" y="1621"/>
                  </a:cubicBezTo>
                  <a:lnTo>
                    <a:pt x="21392" y="4064"/>
                  </a:lnTo>
                  <a:lnTo>
                    <a:pt x="21475" y="4084"/>
                  </a:lnTo>
                  <a:cubicBezTo>
                    <a:pt x="22932" y="4437"/>
                    <a:pt x="24319" y="5010"/>
                    <a:pt x="25594" y="5789"/>
                  </a:cubicBezTo>
                  <a:lnTo>
                    <a:pt x="25668" y="5834"/>
                  </a:lnTo>
                  <a:lnTo>
                    <a:pt x="27394" y="4109"/>
                  </a:lnTo>
                  <a:cubicBezTo>
                    <a:pt x="27658" y="3844"/>
                    <a:pt x="28011" y="3699"/>
                    <a:pt x="28385" y="3699"/>
                  </a:cubicBezTo>
                  <a:cubicBezTo>
                    <a:pt x="28760" y="3699"/>
                    <a:pt x="29112" y="3844"/>
                    <a:pt x="29377" y="4109"/>
                  </a:cubicBezTo>
                  <a:lnTo>
                    <a:pt x="32068" y="6799"/>
                  </a:lnTo>
                  <a:cubicBezTo>
                    <a:pt x="32332" y="7065"/>
                    <a:pt x="32478" y="7416"/>
                    <a:pt x="32478" y="7792"/>
                  </a:cubicBezTo>
                  <a:cubicBezTo>
                    <a:pt x="32478" y="8166"/>
                    <a:pt x="32332" y="8518"/>
                    <a:pt x="32068" y="8783"/>
                  </a:cubicBezTo>
                  <a:lnTo>
                    <a:pt x="30342" y="10510"/>
                  </a:lnTo>
                  <a:lnTo>
                    <a:pt x="30387" y="10583"/>
                  </a:lnTo>
                  <a:cubicBezTo>
                    <a:pt x="31168" y="11859"/>
                    <a:pt x="31741" y="13245"/>
                    <a:pt x="32092" y="14702"/>
                  </a:cubicBezTo>
                  <a:lnTo>
                    <a:pt x="32113" y="14785"/>
                  </a:lnTo>
                  <a:lnTo>
                    <a:pt x="34555" y="14785"/>
                  </a:lnTo>
                  <a:cubicBezTo>
                    <a:pt x="35329" y="14785"/>
                    <a:pt x="35957" y="15413"/>
                    <a:pt x="35957" y="16188"/>
                  </a:cubicBezTo>
                  <a:lnTo>
                    <a:pt x="35957" y="19992"/>
                  </a:lnTo>
                  <a:lnTo>
                    <a:pt x="35960" y="19992"/>
                  </a:lnTo>
                  <a:cubicBezTo>
                    <a:pt x="35960" y="20765"/>
                    <a:pt x="35331" y="21393"/>
                    <a:pt x="34557" y="21393"/>
                  </a:cubicBezTo>
                  <a:lnTo>
                    <a:pt x="32115" y="21393"/>
                  </a:lnTo>
                  <a:lnTo>
                    <a:pt x="32094" y="21478"/>
                  </a:lnTo>
                  <a:cubicBezTo>
                    <a:pt x="31744" y="22934"/>
                    <a:pt x="31172" y="24319"/>
                    <a:pt x="30390" y="25597"/>
                  </a:cubicBezTo>
                  <a:lnTo>
                    <a:pt x="30345" y="25670"/>
                  </a:lnTo>
                  <a:lnTo>
                    <a:pt x="32071" y="27394"/>
                  </a:lnTo>
                  <a:cubicBezTo>
                    <a:pt x="32617" y="27941"/>
                    <a:pt x="32617" y="28832"/>
                    <a:pt x="32071" y="29378"/>
                  </a:cubicBezTo>
                  <a:lnTo>
                    <a:pt x="29379" y="32068"/>
                  </a:lnTo>
                  <a:cubicBezTo>
                    <a:pt x="29115" y="32334"/>
                    <a:pt x="28762" y="32479"/>
                    <a:pt x="28387" y="32479"/>
                  </a:cubicBezTo>
                  <a:cubicBezTo>
                    <a:pt x="28012" y="32479"/>
                    <a:pt x="27660" y="32334"/>
                    <a:pt x="27395" y="32068"/>
                  </a:cubicBezTo>
                  <a:lnTo>
                    <a:pt x="25670" y="30343"/>
                  </a:lnTo>
                  <a:lnTo>
                    <a:pt x="25595" y="30387"/>
                  </a:lnTo>
                  <a:cubicBezTo>
                    <a:pt x="24323" y="31166"/>
                    <a:pt x="22935" y="31739"/>
                    <a:pt x="21476" y="32092"/>
                  </a:cubicBezTo>
                  <a:lnTo>
                    <a:pt x="21393" y="32113"/>
                  </a:lnTo>
                  <a:lnTo>
                    <a:pt x="21393" y="34555"/>
                  </a:lnTo>
                  <a:cubicBezTo>
                    <a:pt x="21393" y="35328"/>
                    <a:pt x="20762" y="35958"/>
                    <a:pt x="19989" y="35958"/>
                  </a:cubicBezTo>
                  <a:lnTo>
                    <a:pt x="16185" y="35958"/>
                  </a:lnTo>
                  <a:cubicBezTo>
                    <a:pt x="15412" y="35958"/>
                    <a:pt x="14782" y="35328"/>
                    <a:pt x="14782" y="34555"/>
                  </a:cubicBezTo>
                  <a:lnTo>
                    <a:pt x="14782" y="32113"/>
                  </a:lnTo>
                  <a:lnTo>
                    <a:pt x="14699" y="32092"/>
                  </a:lnTo>
                  <a:cubicBezTo>
                    <a:pt x="13238" y="31739"/>
                    <a:pt x="11853" y="31166"/>
                    <a:pt x="10580" y="30387"/>
                  </a:cubicBezTo>
                  <a:lnTo>
                    <a:pt x="10507" y="30343"/>
                  </a:lnTo>
                  <a:lnTo>
                    <a:pt x="8781" y="32068"/>
                  </a:lnTo>
                  <a:cubicBezTo>
                    <a:pt x="8517" y="32334"/>
                    <a:pt x="8164" y="32479"/>
                    <a:pt x="7789" y="32479"/>
                  </a:cubicBezTo>
                  <a:cubicBezTo>
                    <a:pt x="7414" y="32479"/>
                    <a:pt x="7062" y="32334"/>
                    <a:pt x="6797" y="32068"/>
                  </a:cubicBezTo>
                  <a:lnTo>
                    <a:pt x="4106" y="29378"/>
                  </a:lnTo>
                  <a:cubicBezTo>
                    <a:pt x="3560" y="28831"/>
                    <a:pt x="3560" y="27941"/>
                    <a:pt x="4106" y="27394"/>
                  </a:cubicBezTo>
                  <a:lnTo>
                    <a:pt x="5833" y="25670"/>
                  </a:lnTo>
                  <a:lnTo>
                    <a:pt x="5788" y="25597"/>
                  </a:lnTo>
                  <a:cubicBezTo>
                    <a:pt x="5009" y="24324"/>
                    <a:pt x="4435" y="22939"/>
                    <a:pt x="4084" y="21478"/>
                  </a:cubicBezTo>
                  <a:lnTo>
                    <a:pt x="4063" y="21393"/>
                  </a:lnTo>
                  <a:lnTo>
                    <a:pt x="1622" y="21393"/>
                  </a:lnTo>
                  <a:cubicBezTo>
                    <a:pt x="847" y="21393"/>
                    <a:pt x="218" y="20764"/>
                    <a:pt x="218" y="19992"/>
                  </a:cubicBezTo>
                  <a:lnTo>
                    <a:pt x="218" y="16188"/>
                  </a:lnTo>
                  <a:cubicBezTo>
                    <a:pt x="218" y="15415"/>
                    <a:pt x="847" y="14785"/>
                    <a:pt x="1622" y="14785"/>
                  </a:cubicBezTo>
                  <a:lnTo>
                    <a:pt x="4063" y="14785"/>
                  </a:lnTo>
                  <a:lnTo>
                    <a:pt x="4084" y="14702"/>
                  </a:lnTo>
                  <a:cubicBezTo>
                    <a:pt x="4435" y="13241"/>
                    <a:pt x="5007" y="11855"/>
                    <a:pt x="5787" y="10583"/>
                  </a:cubicBezTo>
                  <a:lnTo>
                    <a:pt x="5832" y="10510"/>
                  </a:lnTo>
                  <a:lnTo>
                    <a:pt x="4106" y="8783"/>
                  </a:lnTo>
                  <a:cubicBezTo>
                    <a:pt x="3560" y="8237"/>
                    <a:pt x="3560" y="7347"/>
                    <a:pt x="4106" y="6799"/>
                  </a:cubicBezTo>
                  <a:lnTo>
                    <a:pt x="6797" y="4109"/>
                  </a:lnTo>
                  <a:cubicBezTo>
                    <a:pt x="7062" y="3844"/>
                    <a:pt x="7414" y="3699"/>
                    <a:pt x="7788" y="3699"/>
                  </a:cubicBezTo>
                  <a:cubicBezTo>
                    <a:pt x="8163" y="3699"/>
                    <a:pt x="8516" y="3844"/>
                    <a:pt x="8780" y="4109"/>
                  </a:cubicBezTo>
                  <a:lnTo>
                    <a:pt x="10506" y="5834"/>
                  </a:lnTo>
                  <a:lnTo>
                    <a:pt x="10579" y="5789"/>
                  </a:lnTo>
                  <a:cubicBezTo>
                    <a:pt x="11853" y="5010"/>
                    <a:pt x="13240" y="4437"/>
                    <a:pt x="14698" y="4084"/>
                  </a:cubicBezTo>
                  <a:lnTo>
                    <a:pt x="14781" y="4064"/>
                  </a:lnTo>
                  <a:lnTo>
                    <a:pt x="14781" y="1621"/>
                  </a:lnTo>
                  <a:cubicBezTo>
                    <a:pt x="14781" y="848"/>
                    <a:pt x="15412" y="218"/>
                    <a:pt x="16184" y="218"/>
                  </a:cubicBezTo>
                  <a:close/>
                  <a:moveTo>
                    <a:pt x="16188" y="0"/>
                  </a:moveTo>
                  <a:cubicBezTo>
                    <a:pt x="15293" y="0"/>
                    <a:pt x="14565" y="728"/>
                    <a:pt x="14565" y="1622"/>
                  </a:cubicBezTo>
                  <a:lnTo>
                    <a:pt x="14565" y="3892"/>
                  </a:lnTo>
                  <a:cubicBezTo>
                    <a:pt x="13144" y="4244"/>
                    <a:pt x="11792" y="4803"/>
                    <a:pt x="10542" y="5556"/>
                  </a:cubicBezTo>
                  <a:lnTo>
                    <a:pt x="8939" y="3952"/>
                  </a:lnTo>
                  <a:cubicBezTo>
                    <a:pt x="8631" y="3646"/>
                    <a:pt x="8225" y="3478"/>
                    <a:pt x="7791" y="3478"/>
                  </a:cubicBezTo>
                  <a:cubicBezTo>
                    <a:pt x="7358" y="3478"/>
                    <a:pt x="6950" y="3646"/>
                    <a:pt x="6644" y="3952"/>
                  </a:cubicBezTo>
                  <a:lnTo>
                    <a:pt x="3954" y="6643"/>
                  </a:lnTo>
                  <a:cubicBezTo>
                    <a:pt x="3322" y="7275"/>
                    <a:pt x="3322" y="8305"/>
                    <a:pt x="3954" y="8937"/>
                  </a:cubicBezTo>
                  <a:lnTo>
                    <a:pt x="5556" y="10542"/>
                  </a:lnTo>
                  <a:cubicBezTo>
                    <a:pt x="4803" y="11788"/>
                    <a:pt x="4244" y="13143"/>
                    <a:pt x="3892" y="14565"/>
                  </a:cubicBezTo>
                  <a:lnTo>
                    <a:pt x="1623" y="14565"/>
                  </a:lnTo>
                  <a:cubicBezTo>
                    <a:pt x="728" y="14565"/>
                    <a:pt x="1" y="15293"/>
                    <a:pt x="1" y="16188"/>
                  </a:cubicBezTo>
                  <a:lnTo>
                    <a:pt x="1" y="19991"/>
                  </a:lnTo>
                  <a:cubicBezTo>
                    <a:pt x="1" y="20886"/>
                    <a:pt x="728" y="21614"/>
                    <a:pt x="1623" y="21614"/>
                  </a:cubicBezTo>
                  <a:lnTo>
                    <a:pt x="3892" y="21614"/>
                  </a:lnTo>
                  <a:cubicBezTo>
                    <a:pt x="4244" y="23038"/>
                    <a:pt x="4803" y="24391"/>
                    <a:pt x="5556" y="25637"/>
                  </a:cubicBezTo>
                  <a:lnTo>
                    <a:pt x="3952" y="27240"/>
                  </a:lnTo>
                  <a:cubicBezTo>
                    <a:pt x="3319" y="27872"/>
                    <a:pt x="3319" y="28902"/>
                    <a:pt x="3952" y="29534"/>
                  </a:cubicBezTo>
                  <a:lnTo>
                    <a:pt x="6643" y="32226"/>
                  </a:lnTo>
                  <a:cubicBezTo>
                    <a:pt x="6949" y="32531"/>
                    <a:pt x="7356" y="32700"/>
                    <a:pt x="7790" y="32700"/>
                  </a:cubicBezTo>
                  <a:cubicBezTo>
                    <a:pt x="8223" y="32700"/>
                    <a:pt x="8630" y="32531"/>
                    <a:pt x="8937" y="32226"/>
                  </a:cubicBezTo>
                  <a:lnTo>
                    <a:pt x="10539" y="30621"/>
                  </a:lnTo>
                  <a:cubicBezTo>
                    <a:pt x="11786" y="31374"/>
                    <a:pt x="13140" y="31934"/>
                    <a:pt x="14563" y="32285"/>
                  </a:cubicBezTo>
                  <a:lnTo>
                    <a:pt x="14563" y="34556"/>
                  </a:lnTo>
                  <a:cubicBezTo>
                    <a:pt x="14563" y="35451"/>
                    <a:pt x="15290" y="36179"/>
                    <a:pt x="16185" y="36179"/>
                  </a:cubicBezTo>
                  <a:lnTo>
                    <a:pt x="19989" y="36179"/>
                  </a:lnTo>
                  <a:cubicBezTo>
                    <a:pt x="20884" y="36179"/>
                    <a:pt x="21613" y="35451"/>
                    <a:pt x="21613" y="34556"/>
                  </a:cubicBezTo>
                  <a:lnTo>
                    <a:pt x="21613" y="32285"/>
                  </a:lnTo>
                  <a:cubicBezTo>
                    <a:pt x="23036" y="31935"/>
                    <a:pt x="24389" y="31374"/>
                    <a:pt x="25636" y="30621"/>
                  </a:cubicBezTo>
                  <a:lnTo>
                    <a:pt x="27239" y="32226"/>
                  </a:lnTo>
                  <a:cubicBezTo>
                    <a:pt x="27546" y="32531"/>
                    <a:pt x="27953" y="32701"/>
                    <a:pt x="28386" y="32701"/>
                  </a:cubicBezTo>
                  <a:cubicBezTo>
                    <a:pt x="28819" y="32701"/>
                    <a:pt x="29227" y="32532"/>
                    <a:pt x="29533" y="32226"/>
                  </a:cubicBezTo>
                  <a:lnTo>
                    <a:pt x="32223" y="29534"/>
                  </a:lnTo>
                  <a:cubicBezTo>
                    <a:pt x="32855" y="28902"/>
                    <a:pt x="32855" y="27872"/>
                    <a:pt x="32223" y="27240"/>
                  </a:cubicBezTo>
                  <a:lnTo>
                    <a:pt x="30621" y="25637"/>
                  </a:lnTo>
                  <a:cubicBezTo>
                    <a:pt x="31374" y="24386"/>
                    <a:pt x="31934" y="23033"/>
                    <a:pt x="32285" y="21614"/>
                  </a:cubicBezTo>
                  <a:lnTo>
                    <a:pt x="34555" y="21614"/>
                  </a:lnTo>
                  <a:cubicBezTo>
                    <a:pt x="35450" y="21614"/>
                    <a:pt x="36177" y="20885"/>
                    <a:pt x="36177" y="19991"/>
                  </a:cubicBezTo>
                  <a:lnTo>
                    <a:pt x="36177" y="16188"/>
                  </a:lnTo>
                  <a:cubicBezTo>
                    <a:pt x="36180" y="15293"/>
                    <a:pt x="35452" y="14565"/>
                    <a:pt x="34557" y="14565"/>
                  </a:cubicBezTo>
                  <a:lnTo>
                    <a:pt x="32288" y="14565"/>
                  </a:lnTo>
                  <a:cubicBezTo>
                    <a:pt x="31937" y="13146"/>
                    <a:pt x="31378" y="11792"/>
                    <a:pt x="30623" y="10542"/>
                  </a:cubicBezTo>
                  <a:lnTo>
                    <a:pt x="32226" y="8937"/>
                  </a:lnTo>
                  <a:cubicBezTo>
                    <a:pt x="32531" y="8631"/>
                    <a:pt x="32701" y="8224"/>
                    <a:pt x="32700" y="7791"/>
                  </a:cubicBezTo>
                  <a:cubicBezTo>
                    <a:pt x="32700" y="7358"/>
                    <a:pt x="32531" y="6949"/>
                    <a:pt x="32226" y="6644"/>
                  </a:cubicBezTo>
                  <a:lnTo>
                    <a:pt x="29536" y="3954"/>
                  </a:lnTo>
                  <a:cubicBezTo>
                    <a:pt x="29229" y="3647"/>
                    <a:pt x="28822" y="3479"/>
                    <a:pt x="28389" y="3479"/>
                  </a:cubicBezTo>
                  <a:cubicBezTo>
                    <a:pt x="27955" y="3479"/>
                    <a:pt x="27548" y="3647"/>
                    <a:pt x="27242" y="3954"/>
                  </a:cubicBezTo>
                  <a:lnTo>
                    <a:pt x="25639" y="5556"/>
                  </a:lnTo>
                  <a:cubicBezTo>
                    <a:pt x="24390" y="4803"/>
                    <a:pt x="23037" y="4244"/>
                    <a:pt x="21615" y="3892"/>
                  </a:cubicBezTo>
                  <a:lnTo>
                    <a:pt x="21615" y="1622"/>
                  </a:lnTo>
                  <a:cubicBezTo>
                    <a:pt x="21615" y="728"/>
                    <a:pt x="20888" y="0"/>
                    <a:pt x="1999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8039425" y="1313100"/>
              <a:ext cx="273625" cy="273625"/>
            </a:xfrm>
            <a:custGeom>
              <a:rect b="b" l="l" r="r" t="t"/>
              <a:pathLst>
                <a:path extrusionOk="0" h="10945" w="10945">
                  <a:moveTo>
                    <a:pt x="5473" y="219"/>
                  </a:moveTo>
                  <a:cubicBezTo>
                    <a:pt x="8370" y="219"/>
                    <a:pt x="10726" y="2575"/>
                    <a:pt x="10726" y="5472"/>
                  </a:cubicBezTo>
                  <a:cubicBezTo>
                    <a:pt x="10726" y="8368"/>
                    <a:pt x="8370" y="10724"/>
                    <a:pt x="5473" y="10724"/>
                  </a:cubicBezTo>
                  <a:cubicBezTo>
                    <a:pt x="2577" y="10724"/>
                    <a:pt x="221" y="8368"/>
                    <a:pt x="221" y="5472"/>
                  </a:cubicBezTo>
                  <a:cubicBezTo>
                    <a:pt x="221" y="2576"/>
                    <a:pt x="2577" y="219"/>
                    <a:pt x="5473" y="219"/>
                  </a:cubicBezTo>
                  <a:close/>
                  <a:moveTo>
                    <a:pt x="5473" y="0"/>
                  </a:moveTo>
                  <a:cubicBezTo>
                    <a:pt x="2457" y="0"/>
                    <a:pt x="1" y="2455"/>
                    <a:pt x="1" y="5472"/>
                  </a:cubicBezTo>
                  <a:cubicBezTo>
                    <a:pt x="1" y="8490"/>
                    <a:pt x="2457" y="10945"/>
                    <a:pt x="5473" y="10945"/>
                  </a:cubicBezTo>
                  <a:cubicBezTo>
                    <a:pt x="8490" y="10945"/>
                    <a:pt x="10944" y="8490"/>
                    <a:pt x="10944" y="5472"/>
                  </a:cubicBezTo>
                  <a:cubicBezTo>
                    <a:pt x="10944" y="2455"/>
                    <a:pt x="8490" y="0"/>
                    <a:pt x="547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7921700" y="1195400"/>
              <a:ext cx="509075" cy="508975"/>
            </a:xfrm>
            <a:custGeom>
              <a:rect b="b" l="l" r="r" t="t"/>
              <a:pathLst>
                <a:path extrusionOk="0" h="20359" w="20363">
                  <a:moveTo>
                    <a:pt x="11246" y="220"/>
                  </a:moveTo>
                  <a:cubicBezTo>
                    <a:pt x="11655" y="220"/>
                    <a:pt x="11985" y="550"/>
                    <a:pt x="11985" y="958"/>
                  </a:cubicBezTo>
                  <a:lnTo>
                    <a:pt x="11985" y="2363"/>
                  </a:lnTo>
                  <a:lnTo>
                    <a:pt x="12068" y="2384"/>
                  </a:lnTo>
                  <a:cubicBezTo>
                    <a:pt x="12879" y="2579"/>
                    <a:pt x="13651" y="2899"/>
                    <a:pt x="14361" y="3332"/>
                  </a:cubicBezTo>
                  <a:lnTo>
                    <a:pt x="14434" y="3377"/>
                  </a:lnTo>
                  <a:lnTo>
                    <a:pt x="15427" y="2384"/>
                  </a:lnTo>
                  <a:cubicBezTo>
                    <a:pt x="15566" y="2244"/>
                    <a:pt x="15757" y="2174"/>
                    <a:pt x="15948" y="2174"/>
                  </a:cubicBezTo>
                  <a:cubicBezTo>
                    <a:pt x="16140" y="2174"/>
                    <a:pt x="16331" y="2244"/>
                    <a:pt x="16471" y="2384"/>
                  </a:cubicBezTo>
                  <a:lnTo>
                    <a:pt x="17977" y="3891"/>
                  </a:lnTo>
                  <a:cubicBezTo>
                    <a:pt x="18264" y="4179"/>
                    <a:pt x="18264" y="4646"/>
                    <a:pt x="17977" y="4934"/>
                  </a:cubicBezTo>
                  <a:lnTo>
                    <a:pt x="16985" y="5928"/>
                  </a:lnTo>
                  <a:lnTo>
                    <a:pt x="17030" y="6001"/>
                  </a:lnTo>
                  <a:cubicBezTo>
                    <a:pt x="17465" y="6714"/>
                    <a:pt x="17784" y="7485"/>
                    <a:pt x="17977" y="8294"/>
                  </a:cubicBezTo>
                  <a:lnTo>
                    <a:pt x="17998" y="8378"/>
                  </a:lnTo>
                  <a:lnTo>
                    <a:pt x="19405" y="8378"/>
                  </a:lnTo>
                  <a:cubicBezTo>
                    <a:pt x="19811" y="8378"/>
                    <a:pt x="20141" y="8709"/>
                    <a:pt x="20141" y="9116"/>
                  </a:cubicBezTo>
                  <a:lnTo>
                    <a:pt x="20141" y="11246"/>
                  </a:lnTo>
                  <a:lnTo>
                    <a:pt x="20142" y="11246"/>
                  </a:lnTo>
                  <a:cubicBezTo>
                    <a:pt x="20142" y="11652"/>
                    <a:pt x="19812" y="11984"/>
                    <a:pt x="19406" y="11984"/>
                  </a:cubicBezTo>
                  <a:lnTo>
                    <a:pt x="18000" y="11984"/>
                  </a:lnTo>
                  <a:lnTo>
                    <a:pt x="17979" y="12068"/>
                  </a:lnTo>
                  <a:cubicBezTo>
                    <a:pt x="17785" y="12877"/>
                    <a:pt x="17466" y="13648"/>
                    <a:pt x="17031" y="14361"/>
                  </a:cubicBezTo>
                  <a:lnTo>
                    <a:pt x="16987" y="14434"/>
                  </a:lnTo>
                  <a:lnTo>
                    <a:pt x="17979" y="15426"/>
                  </a:lnTo>
                  <a:cubicBezTo>
                    <a:pt x="18265" y="15714"/>
                    <a:pt x="18265" y="16182"/>
                    <a:pt x="17979" y="16470"/>
                  </a:cubicBezTo>
                  <a:lnTo>
                    <a:pt x="16473" y="17977"/>
                  </a:lnTo>
                  <a:cubicBezTo>
                    <a:pt x="16333" y="18116"/>
                    <a:pt x="16142" y="18185"/>
                    <a:pt x="15951" y="18185"/>
                  </a:cubicBezTo>
                  <a:cubicBezTo>
                    <a:pt x="15760" y="18185"/>
                    <a:pt x="15568" y="18116"/>
                    <a:pt x="15429" y="17977"/>
                  </a:cubicBezTo>
                  <a:lnTo>
                    <a:pt x="14436" y="16983"/>
                  </a:lnTo>
                  <a:lnTo>
                    <a:pt x="14362" y="17029"/>
                  </a:lnTo>
                  <a:cubicBezTo>
                    <a:pt x="13654" y="17462"/>
                    <a:pt x="12883" y="17780"/>
                    <a:pt x="12069" y="17977"/>
                  </a:cubicBezTo>
                  <a:lnTo>
                    <a:pt x="11986" y="17997"/>
                  </a:lnTo>
                  <a:lnTo>
                    <a:pt x="11986" y="19404"/>
                  </a:lnTo>
                  <a:cubicBezTo>
                    <a:pt x="11986" y="19810"/>
                    <a:pt x="11656" y="20141"/>
                    <a:pt x="11248" y="20141"/>
                  </a:cubicBezTo>
                  <a:lnTo>
                    <a:pt x="9117" y="20141"/>
                  </a:lnTo>
                  <a:cubicBezTo>
                    <a:pt x="8710" y="20141"/>
                    <a:pt x="8379" y="19810"/>
                    <a:pt x="8379" y="19404"/>
                  </a:cubicBezTo>
                  <a:lnTo>
                    <a:pt x="8379" y="17997"/>
                  </a:lnTo>
                  <a:lnTo>
                    <a:pt x="8295" y="17977"/>
                  </a:lnTo>
                  <a:cubicBezTo>
                    <a:pt x="7482" y="17780"/>
                    <a:pt x="6710" y="17462"/>
                    <a:pt x="6001" y="17029"/>
                  </a:cubicBezTo>
                  <a:lnTo>
                    <a:pt x="5928" y="16983"/>
                  </a:lnTo>
                  <a:lnTo>
                    <a:pt x="4936" y="17977"/>
                  </a:lnTo>
                  <a:cubicBezTo>
                    <a:pt x="4797" y="18116"/>
                    <a:pt x="4605" y="18185"/>
                    <a:pt x="4414" y="18185"/>
                  </a:cubicBezTo>
                  <a:cubicBezTo>
                    <a:pt x="4223" y="18185"/>
                    <a:pt x="4032" y="18116"/>
                    <a:pt x="3893" y="17977"/>
                  </a:cubicBezTo>
                  <a:lnTo>
                    <a:pt x="2387" y="16470"/>
                  </a:lnTo>
                  <a:cubicBezTo>
                    <a:pt x="2101" y="16182"/>
                    <a:pt x="2101" y="15714"/>
                    <a:pt x="2387" y="15426"/>
                  </a:cubicBezTo>
                  <a:lnTo>
                    <a:pt x="3380" y="14434"/>
                  </a:lnTo>
                  <a:lnTo>
                    <a:pt x="3336" y="14361"/>
                  </a:lnTo>
                  <a:cubicBezTo>
                    <a:pt x="2902" y="13653"/>
                    <a:pt x="2583" y="12881"/>
                    <a:pt x="2387" y="12068"/>
                  </a:cubicBezTo>
                  <a:lnTo>
                    <a:pt x="2366" y="11984"/>
                  </a:lnTo>
                  <a:lnTo>
                    <a:pt x="960" y="11984"/>
                  </a:lnTo>
                  <a:cubicBezTo>
                    <a:pt x="554" y="11984"/>
                    <a:pt x="222" y="11653"/>
                    <a:pt x="222" y="11246"/>
                  </a:cubicBezTo>
                  <a:lnTo>
                    <a:pt x="222" y="9116"/>
                  </a:lnTo>
                  <a:cubicBezTo>
                    <a:pt x="222" y="8710"/>
                    <a:pt x="553" y="8378"/>
                    <a:pt x="960" y="8378"/>
                  </a:cubicBezTo>
                  <a:lnTo>
                    <a:pt x="2366" y="8378"/>
                  </a:lnTo>
                  <a:lnTo>
                    <a:pt x="2387" y="8294"/>
                  </a:lnTo>
                  <a:cubicBezTo>
                    <a:pt x="2583" y="7481"/>
                    <a:pt x="2902" y="6708"/>
                    <a:pt x="3336" y="6001"/>
                  </a:cubicBezTo>
                  <a:lnTo>
                    <a:pt x="3380" y="5928"/>
                  </a:lnTo>
                  <a:lnTo>
                    <a:pt x="2387" y="4934"/>
                  </a:lnTo>
                  <a:cubicBezTo>
                    <a:pt x="2101" y="4646"/>
                    <a:pt x="2101" y="4179"/>
                    <a:pt x="2387" y="3890"/>
                  </a:cubicBezTo>
                  <a:lnTo>
                    <a:pt x="3893" y="2383"/>
                  </a:lnTo>
                  <a:cubicBezTo>
                    <a:pt x="4032" y="2244"/>
                    <a:pt x="4223" y="2174"/>
                    <a:pt x="4414" y="2174"/>
                  </a:cubicBezTo>
                  <a:cubicBezTo>
                    <a:pt x="4606" y="2174"/>
                    <a:pt x="4797" y="2244"/>
                    <a:pt x="4936" y="2383"/>
                  </a:cubicBezTo>
                  <a:lnTo>
                    <a:pt x="5928" y="3377"/>
                  </a:lnTo>
                  <a:lnTo>
                    <a:pt x="6001" y="3332"/>
                  </a:lnTo>
                  <a:cubicBezTo>
                    <a:pt x="6711" y="2899"/>
                    <a:pt x="7482" y="2578"/>
                    <a:pt x="8295" y="2383"/>
                  </a:cubicBezTo>
                  <a:lnTo>
                    <a:pt x="8379" y="2362"/>
                  </a:lnTo>
                  <a:lnTo>
                    <a:pt x="8379" y="958"/>
                  </a:lnTo>
                  <a:cubicBezTo>
                    <a:pt x="8379" y="551"/>
                    <a:pt x="8709" y="220"/>
                    <a:pt x="9117" y="220"/>
                  </a:cubicBezTo>
                  <a:close/>
                  <a:moveTo>
                    <a:pt x="9117" y="0"/>
                  </a:moveTo>
                  <a:cubicBezTo>
                    <a:pt x="8588" y="0"/>
                    <a:pt x="8159" y="430"/>
                    <a:pt x="8159" y="957"/>
                  </a:cubicBezTo>
                  <a:lnTo>
                    <a:pt x="8159" y="2190"/>
                  </a:lnTo>
                  <a:cubicBezTo>
                    <a:pt x="7384" y="2385"/>
                    <a:pt x="6644" y="2690"/>
                    <a:pt x="5960" y="3100"/>
                  </a:cubicBezTo>
                  <a:lnTo>
                    <a:pt x="5089" y="2228"/>
                  </a:lnTo>
                  <a:cubicBezTo>
                    <a:pt x="4908" y="2047"/>
                    <a:pt x="4668" y="1948"/>
                    <a:pt x="4412" y="1948"/>
                  </a:cubicBezTo>
                  <a:cubicBezTo>
                    <a:pt x="4155" y="1948"/>
                    <a:pt x="3916" y="2047"/>
                    <a:pt x="3736" y="2228"/>
                  </a:cubicBezTo>
                  <a:lnTo>
                    <a:pt x="2229" y="3734"/>
                  </a:lnTo>
                  <a:cubicBezTo>
                    <a:pt x="1856" y="4108"/>
                    <a:pt x="1856" y="4715"/>
                    <a:pt x="2229" y="5089"/>
                  </a:cubicBezTo>
                  <a:lnTo>
                    <a:pt x="3100" y="5960"/>
                  </a:lnTo>
                  <a:cubicBezTo>
                    <a:pt x="2693" y="6641"/>
                    <a:pt x="2387" y="7380"/>
                    <a:pt x="2191" y="8157"/>
                  </a:cubicBezTo>
                  <a:lnTo>
                    <a:pt x="957" y="8157"/>
                  </a:lnTo>
                  <a:cubicBezTo>
                    <a:pt x="431" y="8157"/>
                    <a:pt x="1" y="8587"/>
                    <a:pt x="1" y="9114"/>
                  </a:cubicBezTo>
                  <a:lnTo>
                    <a:pt x="1" y="11246"/>
                  </a:lnTo>
                  <a:cubicBezTo>
                    <a:pt x="1" y="11773"/>
                    <a:pt x="431" y="12202"/>
                    <a:pt x="957" y="12202"/>
                  </a:cubicBezTo>
                  <a:lnTo>
                    <a:pt x="2191" y="12202"/>
                  </a:lnTo>
                  <a:cubicBezTo>
                    <a:pt x="2388" y="12980"/>
                    <a:pt x="2693" y="13719"/>
                    <a:pt x="3100" y="14401"/>
                  </a:cubicBezTo>
                  <a:lnTo>
                    <a:pt x="2229" y="15271"/>
                  </a:lnTo>
                  <a:cubicBezTo>
                    <a:pt x="1856" y="15643"/>
                    <a:pt x="1856" y="16250"/>
                    <a:pt x="2229" y="16624"/>
                  </a:cubicBezTo>
                  <a:lnTo>
                    <a:pt x="3736" y="18131"/>
                  </a:lnTo>
                  <a:cubicBezTo>
                    <a:pt x="3917" y="18311"/>
                    <a:pt x="4155" y="18412"/>
                    <a:pt x="4412" y="18412"/>
                  </a:cubicBezTo>
                  <a:cubicBezTo>
                    <a:pt x="4668" y="18412"/>
                    <a:pt x="4908" y="18311"/>
                    <a:pt x="5089" y="18131"/>
                  </a:cubicBezTo>
                  <a:lnTo>
                    <a:pt x="5960" y="17260"/>
                  </a:lnTo>
                  <a:cubicBezTo>
                    <a:pt x="6643" y="17667"/>
                    <a:pt x="7383" y="17973"/>
                    <a:pt x="8159" y="18168"/>
                  </a:cubicBezTo>
                  <a:lnTo>
                    <a:pt x="8159" y="19402"/>
                  </a:lnTo>
                  <a:cubicBezTo>
                    <a:pt x="8159" y="19930"/>
                    <a:pt x="8588" y="20359"/>
                    <a:pt x="9117" y="20359"/>
                  </a:cubicBezTo>
                  <a:lnTo>
                    <a:pt x="11246" y="20359"/>
                  </a:lnTo>
                  <a:cubicBezTo>
                    <a:pt x="11775" y="20359"/>
                    <a:pt x="12205" y="19930"/>
                    <a:pt x="12205" y="19402"/>
                  </a:cubicBezTo>
                  <a:lnTo>
                    <a:pt x="12205" y="18168"/>
                  </a:lnTo>
                  <a:cubicBezTo>
                    <a:pt x="12982" y="17973"/>
                    <a:pt x="13720" y="17667"/>
                    <a:pt x="14403" y="17260"/>
                  </a:cubicBezTo>
                  <a:lnTo>
                    <a:pt x="15273" y="18131"/>
                  </a:lnTo>
                  <a:cubicBezTo>
                    <a:pt x="15455" y="18311"/>
                    <a:pt x="15694" y="18412"/>
                    <a:pt x="15950" y="18412"/>
                  </a:cubicBezTo>
                  <a:cubicBezTo>
                    <a:pt x="16206" y="18412"/>
                    <a:pt x="16447" y="18311"/>
                    <a:pt x="16627" y="18131"/>
                  </a:cubicBezTo>
                  <a:lnTo>
                    <a:pt x="18134" y="16624"/>
                  </a:lnTo>
                  <a:cubicBezTo>
                    <a:pt x="18506" y="16250"/>
                    <a:pt x="18506" y="15643"/>
                    <a:pt x="18134" y="15271"/>
                  </a:cubicBezTo>
                  <a:lnTo>
                    <a:pt x="17262" y="14401"/>
                  </a:lnTo>
                  <a:cubicBezTo>
                    <a:pt x="17671" y="13714"/>
                    <a:pt x="17976" y="12975"/>
                    <a:pt x="18171" y="12202"/>
                  </a:cubicBezTo>
                  <a:lnTo>
                    <a:pt x="19405" y="12202"/>
                  </a:lnTo>
                  <a:cubicBezTo>
                    <a:pt x="19931" y="12202"/>
                    <a:pt x="20361" y="11773"/>
                    <a:pt x="20361" y="11246"/>
                  </a:cubicBezTo>
                  <a:lnTo>
                    <a:pt x="20361" y="9116"/>
                  </a:lnTo>
                  <a:cubicBezTo>
                    <a:pt x="20362" y="8587"/>
                    <a:pt x="19933" y="8157"/>
                    <a:pt x="19406" y="8157"/>
                  </a:cubicBezTo>
                  <a:lnTo>
                    <a:pt x="18172" y="8157"/>
                  </a:lnTo>
                  <a:cubicBezTo>
                    <a:pt x="17977" y="7385"/>
                    <a:pt x="17672" y="6646"/>
                    <a:pt x="17263" y="5960"/>
                  </a:cubicBezTo>
                  <a:lnTo>
                    <a:pt x="18135" y="5089"/>
                  </a:lnTo>
                  <a:cubicBezTo>
                    <a:pt x="18507" y="4715"/>
                    <a:pt x="18507" y="4109"/>
                    <a:pt x="18135" y="3734"/>
                  </a:cubicBezTo>
                  <a:lnTo>
                    <a:pt x="16628" y="2228"/>
                  </a:lnTo>
                  <a:cubicBezTo>
                    <a:pt x="16446" y="2047"/>
                    <a:pt x="16207" y="1948"/>
                    <a:pt x="15951" y="1948"/>
                  </a:cubicBezTo>
                  <a:cubicBezTo>
                    <a:pt x="15695" y="1948"/>
                    <a:pt x="15456" y="2047"/>
                    <a:pt x="15274" y="2228"/>
                  </a:cubicBezTo>
                  <a:lnTo>
                    <a:pt x="14404" y="3100"/>
                  </a:lnTo>
                  <a:cubicBezTo>
                    <a:pt x="13720" y="2690"/>
                    <a:pt x="12980" y="2385"/>
                    <a:pt x="12206" y="2190"/>
                  </a:cubicBezTo>
                  <a:lnTo>
                    <a:pt x="12206" y="957"/>
                  </a:lnTo>
                  <a:cubicBezTo>
                    <a:pt x="12206" y="430"/>
                    <a:pt x="11776" y="0"/>
                    <a:pt x="1124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42"/>
          <p:cNvSpPr/>
          <p:nvPr/>
        </p:nvSpPr>
        <p:spPr>
          <a:xfrm>
            <a:off x="8729588" y="2777577"/>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6620921" y="2879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3571113" y="4674903"/>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7313658" y="47436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324988" y="15779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3792608" y="2305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42"/>
          <p:cNvGrpSpPr/>
          <p:nvPr/>
        </p:nvGrpSpPr>
        <p:grpSpPr>
          <a:xfrm>
            <a:off x="5349674" y="166110"/>
            <a:ext cx="486957" cy="486957"/>
            <a:chOff x="2937859" y="4128989"/>
            <a:chExt cx="240247" cy="240247"/>
          </a:xfrm>
        </p:grpSpPr>
        <p:sp>
          <p:nvSpPr>
            <p:cNvPr id="433" name="Google Shape;433;p42"/>
            <p:cNvSpPr/>
            <p:nvPr/>
          </p:nvSpPr>
          <p:spPr>
            <a:xfrm>
              <a:off x="2937859" y="4128989"/>
              <a:ext cx="240247" cy="240247"/>
            </a:xfrm>
            <a:custGeom>
              <a:rect b="b" l="l" r="r" t="t"/>
              <a:pathLst>
                <a:path extrusionOk="0" h="6055" w="6055">
                  <a:moveTo>
                    <a:pt x="3027" y="0"/>
                  </a:moveTo>
                  <a:cubicBezTo>
                    <a:pt x="1355" y="0"/>
                    <a:pt x="1" y="1355"/>
                    <a:pt x="1" y="3027"/>
                  </a:cubicBezTo>
                  <a:cubicBezTo>
                    <a:pt x="1" y="4700"/>
                    <a:pt x="1356" y="6054"/>
                    <a:pt x="3027" y="6054"/>
                  </a:cubicBezTo>
                  <a:cubicBezTo>
                    <a:pt x="4700" y="6054"/>
                    <a:pt x="6055" y="4700"/>
                    <a:pt x="6055" y="3027"/>
                  </a:cubicBezTo>
                  <a:cubicBezTo>
                    <a:pt x="6055" y="1355"/>
                    <a:pt x="4698" y="0"/>
                    <a:pt x="3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2952063" y="4143114"/>
              <a:ext cx="211798" cy="211838"/>
            </a:xfrm>
            <a:custGeom>
              <a:rect b="b" l="l" r="r" t="t"/>
              <a:pathLst>
                <a:path extrusionOk="0" h="5339" w="5338">
                  <a:moveTo>
                    <a:pt x="2669" y="263"/>
                  </a:moveTo>
                  <a:cubicBezTo>
                    <a:pt x="3996" y="263"/>
                    <a:pt x="5076" y="1343"/>
                    <a:pt x="5076" y="2670"/>
                  </a:cubicBezTo>
                  <a:cubicBezTo>
                    <a:pt x="5075" y="3996"/>
                    <a:pt x="3996" y="5076"/>
                    <a:pt x="2669" y="5076"/>
                  </a:cubicBezTo>
                  <a:cubicBezTo>
                    <a:pt x="1343" y="5076"/>
                    <a:pt x="265" y="3996"/>
                    <a:pt x="265" y="2670"/>
                  </a:cubicBezTo>
                  <a:cubicBezTo>
                    <a:pt x="265" y="1343"/>
                    <a:pt x="1345" y="263"/>
                    <a:pt x="2669" y="263"/>
                  </a:cubicBezTo>
                  <a:close/>
                  <a:moveTo>
                    <a:pt x="2669" y="1"/>
                  </a:moveTo>
                  <a:cubicBezTo>
                    <a:pt x="1198" y="1"/>
                    <a:pt x="0" y="1198"/>
                    <a:pt x="0" y="2670"/>
                  </a:cubicBezTo>
                  <a:cubicBezTo>
                    <a:pt x="0" y="4141"/>
                    <a:pt x="1198" y="5338"/>
                    <a:pt x="2669" y="5338"/>
                  </a:cubicBezTo>
                  <a:cubicBezTo>
                    <a:pt x="4142" y="5338"/>
                    <a:pt x="5338" y="4141"/>
                    <a:pt x="5338" y="2670"/>
                  </a:cubicBezTo>
                  <a:cubicBezTo>
                    <a:pt x="5338" y="1199"/>
                    <a:pt x="4140"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3015666" y="4183466"/>
              <a:ext cx="84553" cy="131253"/>
            </a:xfrm>
            <a:custGeom>
              <a:rect b="b" l="l" r="r" t="t"/>
              <a:pathLst>
                <a:path extrusionOk="0" h="3308" w="2131">
                  <a:moveTo>
                    <a:pt x="890" y="0"/>
                  </a:moveTo>
                  <a:lnTo>
                    <a:pt x="890" y="387"/>
                  </a:lnTo>
                  <a:cubicBezTo>
                    <a:pt x="320" y="456"/>
                    <a:pt x="42" y="784"/>
                    <a:pt x="42" y="1170"/>
                  </a:cubicBezTo>
                  <a:cubicBezTo>
                    <a:pt x="42" y="2086"/>
                    <a:pt x="1444" y="1801"/>
                    <a:pt x="1444" y="2192"/>
                  </a:cubicBezTo>
                  <a:cubicBezTo>
                    <a:pt x="1444" y="2311"/>
                    <a:pt x="1330" y="2392"/>
                    <a:pt x="1043" y="2392"/>
                  </a:cubicBezTo>
                  <a:cubicBezTo>
                    <a:pt x="758" y="2392"/>
                    <a:pt x="448" y="2293"/>
                    <a:pt x="230" y="2149"/>
                  </a:cubicBezTo>
                  <a:lnTo>
                    <a:pt x="1" y="2664"/>
                  </a:lnTo>
                  <a:cubicBezTo>
                    <a:pt x="205" y="2803"/>
                    <a:pt x="540" y="2906"/>
                    <a:pt x="891" y="2931"/>
                  </a:cubicBezTo>
                  <a:lnTo>
                    <a:pt x="891" y="3307"/>
                  </a:lnTo>
                  <a:lnTo>
                    <a:pt x="1313" y="3307"/>
                  </a:lnTo>
                  <a:lnTo>
                    <a:pt x="1313" y="2917"/>
                  </a:lnTo>
                  <a:cubicBezTo>
                    <a:pt x="1863" y="2835"/>
                    <a:pt x="2131" y="2512"/>
                    <a:pt x="2130" y="2137"/>
                  </a:cubicBezTo>
                  <a:cubicBezTo>
                    <a:pt x="2130" y="1230"/>
                    <a:pt x="732" y="1512"/>
                    <a:pt x="732" y="1134"/>
                  </a:cubicBezTo>
                  <a:cubicBezTo>
                    <a:pt x="732" y="1013"/>
                    <a:pt x="838" y="913"/>
                    <a:pt x="1130" y="913"/>
                  </a:cubicBezTo>
                  <a:cubicBezTo>
                    <a:pt x="1344" y="913"/>
                    <a:pt x="1575" y="977"/>
                    <a:pt x="1812" y="1104"/>
                  </a:cubicBezTo>
                  <a:lnTo>
                    <a:pt x="2027" y="587"/>
                  </a:lnTo>
                  <a:cubicBezTo>
                    <a:pt x="1829" y="470"/>
                    <a:pt x="1573" y="401"/>
                    <a:pt x="1312" y="379"/>
                  </a:cubicBezTo>
                  <a:lnTo>
                    <a:pt x="1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6"/>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7"/>
          <p:cNvSpPr txBox="1"/>
          <p:nvPr>
            <p:ph idx="1" type="subTitle"/>
          </p:nvPr>
        </p:nvSpPr>
        <p:spPr>
          <a:xfrm>
            <a:off x="720000" y="15419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sp>
        <p:nvSpPr>
          <p:cNvPr id="67" name="Google Shape;67;p8"/>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txBox="1"/>
          <p:nvPr>
            <p:ph type="title"/>
          </p:nvPr>
        </p:nvSpPr>
        <p:spPr>
          <a:xfrm>
            <a:off x="1633500" y="1307100"/>
            <a:ext cx="5877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p9"/>
          <p:cNvSpPr/>
          <p:nvPr/>
        </p:nvSpPr>
        <p:spPr>
          <a:xfrm>
            <a:off x="-163462" y="0"/>
            <a:ext cx="9470935" cy="5143526"/>
          </a:xfrm>
          <a:custGeom>
            <a:rect b="b" l="l" r="r" t="t"/>
            <a:pathLst>
              <a:path extrusionOk="0" h="48951" w="90135">
                <a:moveTo>
                  <a:pt x="1960" y="37"/>
                </a:moveTo>
                <a:lnTo>
                  <a:pt x="1960" y="1959"/>
                </a:lnTo>
                <a:lnTo>
                  <a:pt x="39" y="1959"/>
                </a:lnTo>
                <a:lnTo>
                  <a:pt x="39" y="37"/>
                </a:lnTo>
                <a:close/>
                <a:moveTo>
                  <a:pt x="3918" y="37"/>
                </a:moveTo>
                <a:lnTo>
                  <a:pt x="3918" y="1959"/>
                </a:lnTo>
                <a:lnTo>
                  <a:pt x="1996" y="1959"/>
                </a:lnTo>
                <a:lnTo>
                  <a:pt x="1996" y="37"/>
                </a:lnTo>
                <a:close/>
                <a:moveTo>
                  <a:pt x="5877" y="37"/>
                </a:moveTo>
                <a:lnTo>
                  <a:pt x="5877" y="1959"/>
                </a:lnTo>
                <a:lnTo>
                  <a:pt x="3955" y="1959"/>
                </a:lnTo>
                <a:lnTo>
                  <a:pt x="3955" y="37"/>
                </a:lnTo>
                <a:close/>
                <a:moveTo>
                  <a:pt x="7835" y="37"/>
                </a:moveTo>
                <a:lnTo>
                  <a:pt x="7835" y="1959"/>
                </a:lnTo>
                <a:lnTo>
                  <a:pt x="5913" y="1959"/>
                </a:lnTo>
                <a:lnTo>
                  <a:pt x="5913" y="37"/>
                </a:lnTo>
                <a:close/>
                <a:moveTo>
                  <a:pt x="9794" y="37"/>
                </a:moveTo>
                <a:lnTo>
                  <a:pt x="9794" y="1959"/>
                </a:lnTo>
                <a:lnTo>
                  <a:pt x="7872" y="1959"/>
                </a:lnTo>
                <a:lnTo>
                  <a:pt x="7872" y="37"/>
                </a:lnTo>
                <a:close/>
                <a:moveTo>
                  <a:pt x="11753" y="37"/>
                </a:moveTo>
                <a:lnTo>
                  <a:pt x="11753" y="1959"/>
                </a:lnTo>
                <a:lnTo>
                  <a:pt x="9831" y="1959"/>
                </a:lnTo>
                <a:lnTo>
                  <a:pt x="9831" y="37"/>
                </a:lnTo>
                <a:close/>
                <a:moveTo>
                  <a:pt x="13711" y="37"/>
                </a:moveTo>
                <a:lnTo>
                  <a:pt x="13711" y="1959"/>
                </a:lnTo>
                <a:lnTo>
                  <a:pt x="11789" y="1959"/>
                </a:lnTo>
                <a:lnTo>
                  <a:pt x="11789" y="37"/>
                </a:lnTo>
                <a:close/>
                <a:moveTo>
                  <a:pt x="15670" y="37"/>
                </a:moveTo>
                <a:lnTo>
                  <a:pt x="15670" y="1959"/>
                </a:lnTo>
                <a:lnTo>
                  <a:pt x="13748" y="1959"/>
                </a:lnTo>
                <a:lnTo>
                  <a:pt x="13748" y="37"/>
                </a:lnTo>
                <a:close/>
                <a:moveTo>
                  <a:pt x="17627" y="37"/>
                </a:moveTo>
                <a:lnTo>
                  <a:pt x="17627" y="1959"/>
                </a:lnTo>
                <a:lnTo>
                  <a:pt x="15705" y="1959"/>
                </a:lnTo>
                <a:lnTo>
                  <a:pt x="15705" y="37"/>
                </a:lnTo>
                <a:close/>
                <a:moveTo>
                  <a:pt x="19587" y="37"/>
                </a:moveTo>
                <a:lnTo>
                  <a:pt x="19587" y="1959"/>
                </a:lnTo>
                <a:lnTo>
                  <a:pt x="17665" y="1959"/>
                </a:lnTo>
                <a:lnTo>
                  <a:pt x="17665" y="37"/>
                </a:lnTo>
                <a:close/>
                <a:moveTo>
                  <a:pt x="21546" y="37"/>
                </a:moveTo>
                <a:lnTo>
                  <a:pt x="21546" y="1959"/>
                </a:lnTo>
                <a:lnTo>
                  <a:pt x="19625" y="1959"/>
                </a:lnTo>
                <a:lnTo>
                  <a:pt x="19625" y="37"/>
                </a:lnTo>
                <a:close/>
                <a:moveTo>
                  <a:pt x="23504" y="37"/>
                </a:moveTo>
                <a:lnTo>
                  <a:pt x="23504" y="1959"/>
                </a:lnTo>
                <a:lnTo>
                  <a:pt x="21582" y="1959"/>
                </a:lnTo>
                <a:lnTo>
                  <a:pt x="21582" y="37"/>
                </a:lnTo>
                <a:close/>
                <a:moveTo>
                  <a:pt x="25463" y="37"/>
                </a:moveTo>
                <a:lnTo>
                  <a:pt x="25463" y="1959"/>
                </a:lnTo>
                <a:lnTo>
                  <a:pt x="23541" y="1959"/>
                </a:lnTo>
                <a:lnTo>
                  <a:pt x="23541" y="37"/>
                </a:lnTo>
                <a:close/>
                <a:moveTo>
                  <a:pt x="27422" y="37"/>
                </a:moveTo>
                <a:lnTo>
                  <a:pt x="27422" y="1959"/>
                </a:lnTo>
                <a:lnTo>
                  <a:pt x="25500" y="1959"/>
                </a:lnTo>
                <a:lnTo>
                  <a:pt x="25500" y="37"/>
                </a:lnTo>
                <a:close/>
                <a:moveTo>
                  <a:pt x="29380" y="37"/>
                </a:moveTo>
                <a:lnTo>
                  <a:pt x="29380" y="1959"/>
                </a:lnTo>
                <a:lnTo>
                  <a:pt x="27458" y="1959"/>
                </a:lnTo>
                <a:lnTo>
                  <a:pt x="27458" y="37"/>
                </a:lnTo>
                <a:close/>
                <a:moveTo>
                  <a:pt x="31339" y="37"/>
                </a:moveTo>
                <a:lnTo>
                  <a:pt x="31339" y="1959"/>
                </a:lnTo>
                <a:lnTo>
                  <a:pt x="29417" y="1959"/>
                </a:lnTo>
                <a:lnTo>
                  <a:pt x="29417" y="37"/>
                </a:lnTo>
                <a:close/>
                <a:moveTo>
                  <a:pt x="33297" y="37"/>
                </a:moveTo>
                <a:lnTo>
                  <a:pt x="33297" y="1959"/>
                </a:lnTo>
                <a:lnTo>
                  <a:pt x="31375" y="1959"/>
                </a:lnTo>
                <a:lnTo>
                  <a:pt x="31375" y="37"/>
                </a:lnTo>
                <a:close/>
                <a:moveTo>
                  <a:pt x="35256" y="37"/>
                </a:moveTo>
                <a:lnTo>
                  <a:pt x="35256" y="1959"/>
                </a:lnTo>
                <a:lnTo>
                  <a:pt x="33334" y="1959"/>
                </a:lnTo>
                <a:lnTo>
                  <a:pt x="33334" y="37"/>
                </a:lnTo>
                <a:close/>
                <a:moveTo>
                  <a:pt x="37216" y="37"/>
                </a:moveTo>
                <a:lnTo>
                  <a:pt x="37216" y="1959"/>
                </a:lnTo>
                <a:lnTo>
                  <a:pt x="35293" y="1959"/>
                </a:lnTo>
                <a:lnTo>
                  <a:pt x="35293" y="37"/>
                </a:lnTo>
                <a:close/>
                <a:moveTo>
                  <a:pt x="39173" y="37"/>
                </a:moveTo>
                <a:lnTo>
                  <a:pt x="39173" y="1959"/>
                </a:lnTo>
                <a:lnTo>
                  <a:pt x="37252" y="1959"/>
                </a:lnTo>
                <a:lnTo>
                  <a:pt x="37252" y="37"/>
                </a:lnTo>
                <a:close/>
                <a:moveTo>
                  <a:pt x="41132" y="37"/>
                </a:moveTo>
                <a:lnTo>
                  <a:pt x="41132" y="1959"/>
                </a:lnTo>
                <a:lnTo>
                  <a:pt x="39211" y="1959"/>
                </a:lnTo>
                <a:lnTo>
                  <a:pt x="39211" y="37"/>
                </a:lnTo>
                <a:close/>
                <a:moveTo>
                  <a:pt x="43091" y="37"/>
                </a:moveTo>
                <a:lnTo>
                  <a:pt x="43091" y="1959"/>
                </a:lnTo>
                <a:lnTo>
                  <a:pt x="41170" y="1959"/>
                </a:lnTo>
                <a:lnTo>
                  <a:pt x="41170" y="37"/>
                </a:lnTo>
                <a:close/>
                <a:moveTo>
                  <a:pt x="45049" y="37"/>
                </a:moveTo>
                <a:lnTo>
                  <a:pt x="45049" y="1959"/>
                </a:lnTo>
                <a:lnTo>
                  <a:pt x="43127" y="1959"/>
                </a:lnTo>
                <a:lnTo>
                  <a:pt x="43127" y="37"/>
                </a:lnTo>
                <a:close/>
                <a:moveTo>
                  <a:pt x="47008" y="37"/>
                </a:moveTo>
                <a:lnTo>
                  <a:pt x="47008" y="1959"/>
                </a:lnTo>
                <a:lnTo>
                  <a:pt x="45086" y="1959"/>
                </a:lnTo>
                <a:lnTo>
                  <a:pt x="45086" y="37"/>
                </a:lnTo>
                <a:close/>
                <a:moveTo>
                  <a:pt x="48966" y="37"/>
                </a:moveTo>
                <a:lnTo>
                  <a:pt x="48966" y="1959"/>
                </a:lnTo>
                <a:lnTo>
                  <a:pt x="47044" y="1959"/>
                </a:lnTo>
                <a:lnTo>
                  <a:pt x="47044" y="37"/>
                </a:lnTo>
                <a:close/>
                <a:moveTo>
                  <a:pt x="50925" y="37"/>
                </a:moveTo>
                <a:lnTo>
                  <a:pt x="50925" y="1959"/>
                </a:lnTo>
                <a:lnTo>
                  <a:pt x="49003" y="1959"/>
                </a:lnTo>
                <a:lnTo>
                  <a:pt x="49003" y="37"/>
                </a:lnTo>
                <a:close/>
                <a:moveTo>
                  <a:pt x="52883" y="37"/>
                </a:moveTo>
                <a:lnTo>
                  <a:pt x="52883" y="1959"/>
                </a:lnTo>
                <a:lnTo>
                  <a:pt x="50961" y="1959"/>
                </a:lnTo>
                <a:lnTo>
                  <a:pt x="50961" y="37"/>
                </a:lnTo>
                <a:close/>
                <a:moveTo>
                  <a:pt x="54842" y="37"/>
                </a:moveTo>
                <a:lnTo>
                  <a:pt x="54842" y="1959"/>
                </a:lnTo>
                <a:lnTo>
                  <a:pt x="52920" y="1959"/>
                </a:lnTo>
                <a:lnTo>
                  <a:pt x="52920" y="37"/>
                </a:lnTo>
                <a:close/>
                <a:moveTo>
                  <a:pt x="56802" y="37"/>
                </a:moveTo>
                <a:lnTo>
                  <a:pt x="56802" y="1959"/>
                </a:lnTo>
                <a:lnTo>
                  <a:pt x="54879" y="1959"/>
                </a:lnTo>
                <a:lnTo>
                  <a:pt x="54879" y="37"/>
                </a:lnTo>
                <a:close/>
                <a:moveTo>
                  <a:pt x="58759" y="37"/>
                </a:moveTo>
                <a:lnTo>
                  <a:pt x="58759" y="1959"/>
                </a:lnTo>
                <a:lnTo>
                  <a:pt x="56838" y="1959"/>
                </a:lnTo>
                <a:lnTo>
                  <a:pt x="56838" y="37"/>
                </a:lnTo>
                <a:close/>
                <a:moveTo>
                  <a:pt x="60718" y="37"/>
                </a:moveTo>
                <a:lnTo>
                  <a:pt x="60718" y="1959"/>
                </a:lnTo>
                <a:lnTo>
                  <a:pt x="58797" y="1959"/>
                </a:lnTo>
                <a:lnTo>
                  <a:pt x="58797" y="37"/>
                </a:lnTo>
                <a:close/>
                <a:moveTo>
                  <a:pt x="62676" y="37"/>
                </a:moveTo>
                <a:lnTo>
                  <a:pt x="62676" y="1959"/>
                </a:lnTo>
                <a:lnTo>
                  <a:pt x="60754" y="1959"/>
                </a:lnTo>
                <a:lnTo>
                  <a:pt x="60754" y="37"/>
                </a:lnTo>
                <a:close/>
                <a:moveTo>
                  <a:pt x="64635" y="37"/>
                </a:moveTo>
                <a:lnTo>
                  <a:pt x="64635" y="1959"/>
                </a:lnTo>
                <a:lnTo>
                  <a:pt x="62713" y="1959"/>
                </a:lnTo>
                <a:lnTo>
                  <a:pt x="62713" y="37"/>
                </a:lnTo>
                <a:close/>
                <a:moveTo>
                  <a:pt x="66593" y="37"/>
                </a:moveTo>
                <a:lnTo>
                  <a:pt x="66593" y="1959"/>
                </a:lnTo>
                <a:lnTo>
                  <a:pt x="64671" y="1959"/>
                </a:lnTo>
                <a:lnTo>
                  <a:pt x="64671" y="37"/>
                </a:lnTo>
                <a:close/>
                <a:moveTo>
                  <a:pt x="68552" y="37"/>
                </a:moveTo>
                <a:lnTo>
                  <a:pt x="68552" y="1959"/>
                </a:lnTo>
                <a:lnTo>
                  <a:pt x="66630" y="1959"/>
                </a:lnTo>
                <a:lnTo>
                  <a:pt x="66630" y="37"/>
                </a:lnTo>
                <a:close/>
                <a:moveTo>
                  <a:pt x="70511" y="37"/>
                </a:moveTo>
                <a:lnTo>
                  <a:pt x="70511" y="1959"/>
                </a:lnTo>
                <a:lnTo>
                  <a:pt x="68589" y="1959"/>
                </a:lnTo>
                <a:lnTo>
                  <a:pt x="68589" y="37"/>
                </a:lnTo>
                <a:close/>
                <a:moveTo>
                  <a:pt x="72469" y="37"/>
                </a:moveTo>
                <a:lnTo>
                  <a:pt x="72469" y="1959"/>
                </a:lnTo>
                <a:lnTo>
                  <a:pt x="70547" y="1959"/>
                </a:lnTo>
                <a:lnTo>
                  <a:pt x="70547" y="37"/>
                </a:lnTo>
                <a:close/>
                <a:moveTo>
                  <a:pt x="74429" y="37"/>
                </a:moveTo>
                <a:lnTo>
                  <a:pt x="74429" y="1959"/>
                </a:lnTo>
                <a:lnTo>
                  <a:pt x="72506" y="1959"/>
                </a:lnTo>
                <a:lnTo>
                  <a:pt x="72506" y="37"/>
                </a:lnTo>
                <a:close/>
                <a:moveTo>
                  <a:pt x="76386" y="37"/>
                </a:moveTo>
                <a:lnTo>
                  <a:pt x="76386" y="1959"/>
                </a:lnTo>
                <a:lnTo>
                  <a:pt x="74465" y="1959"/>
                </a:lnTo>
                <a:lnTo>
                  <a:pt x="74465" y="37"/>
                </a:lnTo>
                <a:close/>
                <a:moveTo>
                  <a:pt x="78345" y="37"/>
                </a:moveTo>
                <a:lnTo>
                  <a:pt x="78345" y="1959"/>
                </a:lnTo>
                <a:lnTo>
                  <a:pt x="76424" y="1959"/>
                </a:lnTo>
                <a:lnTo>
                  <a:pt x="76424" y="37"/>
                </a:lnTo>
                <a:close/>
                <a:moveTo>
                  <a:pt x="80303" y="37"/>
                </a:moveTo>
                <a:lnTo>
                  <a:pt x="80303" y="1959"/>
                </a:lnTo>
                <a:lnTo>
                  <a:pt x="78381" y="1959"/>
                </a:lnTo>
                <a:lnTo>
                  <a:pt x="78381" y="37"/>
                </a:lnTo>
                <a:close/>
                <a:moveTo>
                  <a:pt x="82262" y="37"/>
                </a:moveTo>
                <a:lnTo>
                  <a:pt x="82262" y="1959"/>
                </a:lnTo>
                <a:lnTo>
                  <a:pt x="80340" y="1959"/>
                </a:lnTo>
                <a:lnTo>
                  <a:pt x="80340" y="37"/>
                </a:lnTo>
                <a:close/>
                <a:moveTo>
                  <a:pt x="84220" y="37"/>
                </a:moveTo>
                <a:lnTo>
                  <a:pt x="84220" y="1959"/>
                </a:lnTo>
                <a:lnTo>
                  <a:pt x="82298" y="1959"/>
                </a:lnTo>
                <a:lnTo>
                  <a:pt x="82298" y="37"/>
                </a:lnTo>
                <a:close/>
                <a:moveTo>
                  <a:pt x="86179" y="37"/>
                </a:moveTo>
                <a:lnTo>
                  <a:pt x="86179" y="1959"/>
                </a:lnTo>
                <a:lnTo>
                  <a:pt x="84257" y="1959"/>
                </a:lnTo>
                <a:lnTo>
                  <a:pt x="84257" y="37"/>
                </a:lnTo>
                <a:close/>
                <a:moveTo>
                  <a:pt x="88138" y="37"/>
                </a:moveTo>
                <a:lnTo>
                  <a:pt x="88138" y="1959"/>
                </a:lnTo>
                <a:lnTo>
                  <a:pt x="86216" y="1959"/>
                </a:lnTo>
                <a:lnTo>
                  <a:pt x="86216" y="37"/>
                </a:lnTo>
                <a:close/>
                <a:moveTo>
                  <a:pt x="90096" y="37"/>
                </a:moveTo>
                <a:lnTo>
                  <a:pt x="90096" y="1959"/>
                </a:lnTo>
                <a:lnTo>
                  <a:pt x="88174" y="1959"/>
                </a:lnTo>
                <a:lnTo>
                  <a:pt x="88174" y="37"/>
                </a:lnTo>
                <a:close/>
                <a:moveTo>
                  <a:pt x="1960" y="1995"/>
                </a:moveTo>
                <a:lnTo>
                  <a:pt x="1960" y="3917"/>
                </a:lnTo>
                <a:lnTo>
                  <a:pt x="39" y="3917"/>
                </a:lnTo>
                <a:lnTo>
                  <a:pt x="39" y="1995"/>
                </a:lnTo>
                <a:close/>
                <a:moveTo>
                  <a:pt x="3918" y="1995"/>
                </a:moveTo>
                <a:lnTo>
                  <a:pt x="3918" y="3917"/>
                </a:lnTo>
                <a:lnTo>
                  <a:pt x="1996" y="3917"/>
                </a:lnTo>
                <a:lnTo>
                  <a:pt x="1996" y="1995"/>
                </a:lnTo>
                <a:close/>
                <a:moveTo>
                  <a:pt x="5877" y="1995"/>
                </a:moveTo>
                <a:lnTo>
                  <a:pt x="5877" y="3917"/>
                </a:lnTo>
                <a:lnTo>
                  <a:pt x="3955" y="3917"/>
                </a:lnTo>
                <a:lnTo>
                  <a:pt x="3955" y="1995"/>
                </a:lnTo>
                <a:close/>
                <a:moveTo>
                  <a:pt x="7835" y="1995"/>
                </a:moveTo>
                <a:lnTo>
                  <a:pt x="7835" y="3917"/>
                </a:lnTo>
                <a:lnTo>
                  <a:pt x="5913" y="3917"/>
                </a:lnTo>
                <a:lnTo>
                  <a:pt x="5913" y="1995"/>
                </a:lnTo>
                <a:close/>
                <a:moveTo>
                  <a:pt x="9794" y="1995"/>
                </a:moveTo>
                <a:lnTo>
                  <a:pt x="9794" y="3917"/>
                </a:lnTo>
                <a:lnTo>
                  <a:pt x="7872" y="3917"/>
                </a:lnTo>
                <a:lnTo>
                  <a:pt x="7872" y="1995"/>
                </a:lnTo>
                <a:close/>
                <a:moveTo>
                  <a:pt x="11753" y="1995"/>
                </a:moveTo>
                <a:lnTo>
                  <a:pt x="11753" y="3917"/>
                </a:lnTo>
                <a:lnTo>
                  <a:pt x="9831" y="3917"/>
                </a:lnTo>
                <a:lnTo>
                  <a:pt x="9831" y="1995"/>
                </a:lnTo>
                <a:close/>
                <a:moveTo>
                  <a:pt x="13711" y="1995"/>
                </a:moveTo>
                <a:lnTo>
                  <a:pt x="13711" y="3917"/>
                </a:lnTo>
                <a:lnTo>
                  <a:pt x="11789" y="3917"/>
                </a:lnTo>
                <a:lnTo>
                  <a:pt x="11789" y="1995"/>
                </a:lnTo>
                <a:close/>
                <a:moveTo>
                  <a:pt x="15670" y="1995"/>
                </a:moveTo>
                <a:lnTo>
                  <a:pt x="15670" y="3917"/>
                </a:lnTo>
                <a:lnTo>
                  <a:pt x="13748" y="3917"/>
                </a:lnTo>
                <a:lnTo>
                  <a:pt x="13748" y="1995"/>
                </a:lnTo>
                <a:close/>
                <a:moveTo>
                  <a:pt x="17627" y="1995"/>
                </a:moveTo>
                <a:lnTo>
                  <a:pt x="17627" y="3917"/>
                </a:lnTo>
                <a:lnTo>
                  <a:pt x="15705" y="3917"/>
                </a:lnTo>
                <a:lnTo>
                  <a:pt x="15705" y="1995"/>
                </a:lnTo>
                <a:close/>
                <a:moveTo>
                  <a:pt x="19587" y="1995"/>
                </a:moveTo>
                <a:lnTo>
                  <a:pt x="19587" y="3917"/>
                </a:lnTo>
                <a:lnTo>
                  <a:pt x="17665" y="3917"/>
                </a:lnTo>
                <a:lnTo>
                  <a:pt x="17665" y="1995"/>
                </a:lnTo>
                <a:close/>
                <a:moveTo>
                  <a:pt x="21546" y="1995"/>
                </a:moveTo>
                <a:lnTo>
                  <a:pt x="21546" y="3917"/>
                </a:lnTo>
                <a:lnTo>
                  <a:pt x="19625" y="3917"/>
                </a:lnTo>
                <a:lnTo>
                  <a:pt x="19625" y="1995"/>
                </a:lnTo>
                <a:close/>
                <a:moveTo>
                  <a:pt x="23504" y="1995"/>
                </a:moveTo>
                <a:lnTo>
                  <a:pt x="23504" y="3917"/>
                </a:lnTo>
                <a:lnTo>
                  <a:pt x="21582" y="3917"/>
                </a:lnTo>
                <a:lnTo>
                  <a:pt x="21582" y="1995"/>
                </a:lnTo>
                <a:close/>
                <a:moveTo>
                  <a:pt x="25463" y="1995"/>
                </a:moveTo>
                <a:lnTo>
                  <a:pt x="25463" y="3917"/>
                </a:lnTo>
                <a:lnTo>
                  <a:pt x="23541" y="3917"/>
                </a:lnTo>
                <a:lnTo>
                  <a:pt x="23541" y="1995"/>
                </a:lnTo>
                <a:close/>
                <a:moveTo>
                  <a:pt x="27422" y="1995"/>
                </a:moveTo>
                <a:lnTo>
                  <a:pt x="27422" y="3917"/>
                </a:lnTo>
                <a:lnTo>
                  <a:pt x="25500" y="3917"/>
                </a:lnTo>
                <a:lnTo>
                  <a:pt x="25500" y="1995"/>
                </a:lnTo>
                <a:close/>
                <a:moveTo>
                  <a:pt x="29380" y="1995"/>
                </a:moveTo>
                <a:lnTo>
                  <a:pt x="29380" y="3917"/>
                </a:lnTo>
                <a:lnTo>
                  <a:pt x="27458" y="3917"/>
                </a:lnTo>
                <a:lnTo>
                  <a:pt x="27458" y="1995"/>
                </a:lnTo>
                <a:close/>
                <a:moveTo>
                  <a:pt x="31339" y="1995"/>
                </a:moveTo>
                <a:lnTo>
                  <a:pt x="31339" y="3917"/>
                </a:lnTo>
                <a:lnTo>
                  <a:pt x="29417" y="3917"/>
                </a:lnTo>
                <a:lnTo>
                  <a:pt x="29417" y="1995"/>
                </a:lnTo>
                <a:close/>
                <a:moveTo>
                  <a:pt x="33297" y="1995"/>
                </a:moveTo>
                <a:lnTo>
                  <a:pt x="33297" y="3917"/>
                </a:lnTo>
                <a:lnTo>
                  <a:pt x="31375" y="3917"/>
                </a:lnTo>
                <a:lnTo>
                  <a:pt x="31375" y="1995"/>
                </a:lnTo>
                <a:close/>
                <a:moveTo>
                  <a:pt x="35256" y="1995"/>
                </a:moveTo>
                <a:lnTo>
                  <a:pt x="35256" y="3917"/>
                </a:lnTo>
                <a:lnTo>
                  <a:pt x="33334" y="3917"/>
                </a:lnTo>
                <a:lnTo>
                  <a:pt x="33334" y="1995"/>
                </a:lnTo>
                <a:close/>
                <a:moveTo>
                  <a:pt x="37216" y="1995"/>
                </a:moveTo>
                <a:lnTo>
                  <a:pt x="37216" y="3917"/>
                </a:lnTo>
                <a:lnTo>
                  <a:pt x="35293" y="3917"/>
                </a:lnTo>
                <a:lnTo>
                  <a:pt x="35293" y="1995"/>
                </a:lnTo>
                <a:close/>
                <a:moveTo>
                  <a:pt x="39173" y="1995"/>
                </a:moveTo>
                <a:lnTo>
                  <a:pt x="39173" y="3917"/>
                </a:lnTo>
                <a:lnTo>
                  <a:pt x="37252" y="3917"/>
                </a:lnTo>
                <a:lnTo>
                  <a:pt x="37252" y="1995"/>
                </a:lnTo>
                <a:close/>
                <a:moveTo>
                  <a:pt x="41132" y="1995"/>
                </a:moveTo>
                <a:lnTo>
                  <a:pt x="41132" y="3917"/>
                </a:lnTo>
                <a:lnTo>
                  <a:pt x="39211" y="3917"/>
                </a:lnTo>
                <a:lnTo>
                  <a:pt x="39211" y="1995"/>
                </a:lnTo>
                <a:close/>
                <a:moveTo>
                  <a:pt x="43091" y="1995"/>
                </a:moveTo>
                <a:lnTo>
                  <a:pt x="43091" y="3917"/>
                </a:lnTo>
                <a:lnTo>
                  <a:pt x="41170" y="3917"/>
                </a:lnTo>
                <a:lnTo>
                  <a:pt x="41170" y="1995"/>
                </a:lnTo>
                <a:close/>
                <a:moveTo>
                  <a:pt x="45049" y="1995"/>
                </a:moveTo>
                <a:lnTo>
                  <a:pt x="45049" y="3917"/>
                </a:lnTo>
                <a:lnTo>
                  <a:pt x="43127" y="3917"/>
                </a:lnTo>
                <a:lnTo>
                  <a:pt x="43127" y="1995"/>
                </a:lnTo>
                <a:close/>
                <a:moveTo>
                  <a:pt x="47008" y="1995"/>
                </a:moveTo>
                <a:lnTo>
                  <a:pt x="47008" y="3917"/>
                </a:lnTo>
                <a:lnTo>
                  <a:pt x="45086" y="3917"/>
                </a:lnTo>
                <a:lnTo>
                  <a:pt x="45086" y="1995"/>
                </a:lnTo>
                <a:close/>
                <a:moveTo>
                  <a:pt x="48966" y="1995"/>
                </a:moveTo>
                <a:lnTo>
                  <a:pt x="48966" y="3917"/>
                </a:lnTo>
                <a:lnTo>
                  <a:pt x="47044" y="3917"/>
                </a:lnTo>
                <a:lnTo>
                  <a:pt x="47044" y="1995"/>
                </a:lnTo>
                <a:close/>
                <a:moveTo>
                  <a:pt x="50925" y="1995"/>
                </a:moveTo>
                <a:lnTo>
                  <a:pt x="50925" y="3917"/>
                </a:lnTo>
                <a:lnTo>
                  <a:pt x="49003" y="3917"/>
                </a:lnTo>
                <a:lnTo>
                  <a:pt x="49003" y="1995"/>
                </a:lnTo>
                <a:close/>
                <a:moveTo>
                  <a:pt x="52883" y="1995"/>
                </a:moveTo>
                <a:lnTo>
                  <a:pt x="52883" y="3917"/>
                </a:lnTo>
                <a:lnTo>
                  <a:pt x="50961" y="3917"/>
                </a:lnTo>
                <a:lnTo>
                  <a:pt x="50961" y="1995"/>
                </a:lnTo>
                <a:close/>
                <a:moveTo>
                  <a:pt x="54842" y="1995"/>
                </a:moveTo>
                <a:lnTo>
                  <a:pt x="54842" y="3917"/>
                </a:lnTo>
                <a:lnTo>
                  <a:pt x="52920" y="3917"/>
                </a:lnTo>
                <a:lnTo>
                  <a:pt x="52920" y="1995"/>
                </a:lnTo>
                <a:close/>
                <a:moveTo>
                  <a:pt x="56802" y="1995"/>
                </a:moveTo>
                <a:lnTo>
                  <a:pt x="56802" y="3917"/>
                </a:lnTo>
                <a:lnTo>
                  <a:pt x="54879" y="3917"/>
                </a:lnTo>
                <a:lnTo>
                  <a:pt x="54879" y="1995"/>
                </a:lnTo>
                <a:close/>
                <a:moveTo>
                  <a:pt x="58759" y="1995"/>
                </a:moveTo>
                <a:lnTo>
                  <a:pt x="58759" y="3917"/>
                </a:lnTo>
                <a:lnTo>
                  <a:pt x="56838" y="3917"/>
                </a:lnTo>
                <a:lnTo>
                  <a:pt x="56838" y="1995"/>
                </a:lnTo>
                <a:close/>
                <a:moveTo>
                  <a:pt x="60718" y="1995"/>
                </a:moveTo>
                <a:lnTo>
                  <a:pt x="60718" y="3917"/>
                </a:lnTo>
                <a:lnTo>
                  <a:pt x="58797" y="3917"/>
                </a:lnTo>
                <a:lnTo>
                  <a:pt x="58797" y="1995"/>
                </a:lnTo>
                <a:close/>
                <a:moveTo>
                  <a:pt x="62676" y="1995"/>
                </a:moveTo>
                <a:lnTo>
                  <a:pt x="62676" y="3917"/>
                </a:lnTo>
                <a:lnTo>
                  <a:pt x="60754" y="3917"/>
                </a:lnTo>
                <a:lnTo>
                  <a:pt x="60754" y="1995"/>
                </a:lnTo>
                <a:close/>
                <a:moveTo>
                  <a:pt x="64635" y="1995"/>
                </a:moveTo>
                <a:lnTo>
                  <a:pt x="64635" y="3917"/>
                </a:lnTo>
                <a:lnTo>
                  <a:pt x="62713" y="3917"/>
                </a:lnTo>
                <a:lnTo>
                  <a:pt x="62713" y="1995"/>
                </a:lnTo>
                <a:close/>
                <a:moveTo>
                  <a:pt x="66593" y="1995"/>
                </a:moveTo>
                <a:lnTo>
                  <a:pt x="66593" y="3917"/>
                </a:lnTo>
                <a:lnTo>
                  <a:pt x="64671" y="3917"/>
                </a:lnTo>
                <a:lnTo>
                  <a:pt x="64671" y="1995"/>
                </a:lnTo>
                <a:close/>
                <a:moveTo>
                  <a:pt x="68552" y="1995"/>
                </a:moveTo>
                <a:lnTo>
                  <a:pt x="68552" y="3917"/>
                </a:lnTo>
                <a:lnTo>
                  <a:pt x="66630" y="3917"/>
                </a:lnTo>
                <a:lnTo>
                  <a:pt x="66630" y="1995"/>
                </a:lnTo>
                <a:close/>
                <a:moveTo>
                  <a:pt x="70511" y="1995"/>
                </a:moveTo>
                <a:lnTo>
                  <a:pt x="70511" y="3917"/>
                </a:lnTo>
                <a:lnTo>
                  <a:pt x="68589" y="3917"/>
                </a:lnTo>
                <a:lnTo>
                  <a:pt x="68589" y="1995"/>
                </a:lnTo>
                <a:close/>
                <a:moveTo>
                  <a:pt x="72469" y="1995"/>
                </a:moveTo>
                <a:lnTo>
                  <a:pt x="72469" y="3917"/>
                </a:lnTo>
                <a:lnTo>
                  <a:pt x="70547" y="3917"/>
                </a:lnTo>
                <a:lnTo>
                  <a:pt x="70547" y="1995"/>
                </a:lnTo>
                <a:close/>
                <a:moveTo>
                  <a:pt x="74429" y="1995"/>
                </a:moveTo>
                <a:lnTo>
                  <a:pt x="74429" y="3917"/>
                </a:lnTo>
                <a:lnTo>
                  <a:pt x="72506" y="3917"/>
                </a:lnTo>
                <a:lnTo>
                  <a:pt x="72506" y="1995"/>
                </a:lnTo>
                <a:close/>
                <a:moveTo>
                  <a:pt x="76386" y="1995"/>
                </a:moveTo>
                <a:lnTo>
                  <a:pt x="76386" y="3917"/>
                </a:lnTo>
                <a:lnTo>
                  <a:pt x="74465" y="3917"/>
                </a:lnTo>
                <a:lnTo>
                  <a:pt x="74465" y="1995"/>
                </a:lnTo>
                <a:close/>
                <a:moveTo>
                  <a:pt x="78345" y="1995"/>
                </a:moveTo>
                <a:lnTo>
                  <a:pt x="78345" y="3917"/>
                </a:lnTo>
                <a:lnTo>
                  <a:pt x="76424" y="3917"/>
                </a:lnTo>
                <a:lnTo>
                  <a:pt x="76424" y="1995"/>
                </a:lnTo>
                <a:close/>
                <a:moveTo>
                  <a:pt x="80303" y="1995"/>
                </a:moveTo>
                <a:lnTo>
                  <a:pt x="80303" y="3917"/>
                </a:lnTo>
                <a:lnTo>
                  <a:pt x="78381" y="3917"/>
                </a:lnTo>
                <a:lnTo>
                  <a:pt x="78381" y="1995"/>
                </a:lnTo>
                <a:close/>
                <a:moveTo>
                  <a:pt x="82262" y="1995"/>
                </a:moveTo>
                <a:lnTo>
                  <a:pt x="82262" y="3917"/>
                </a:lnTo>
                <a:lnTo>
                  <a:pt x="80340" y="3917"/>
                </a:lnTo>
                <a:lnTo>
                  <a:pt x="80340" y="1995"/>
                </a:lnTo>
                <a:close/>
                <a:moveTo>
                  <a:pt x="84220" y="1995"/>
                </a:moveTo>
                <a:lnTo>
                  <a:pt x="84220" y="3917"/>
                </a:lnTo>
                <a:lnTo>
                  <a:pt x="82298" y="3917"/>
                </a:lnTo>
                <a:lnTo>
                  <a:pt x="82298" y="1995"/>
                </a:lnTo>
                <a:close/>
                <a:moveTo>
                  <a:pt x="86179" y="1995"/>
                </a:moveTo>
                <a:lnTo>
                  <a:pt x="86179" y="3917"/>
                </a:lnTo>
                <a:lnTo>
                  <a:pt x="84257" y="3917"/>
                </a:lnTo>
                <a:lnTo>
                  <a:pt x="84257" y="1995"/>
                </a:lnTo>
                <a:close/>
                <a:moveTo>
                  <a:pt x="88138" y="1995"/>
                </a:moveTo>
                <a:lnTo>
                  <a:pt x="88138" y="3917"/>
                </a:lnTo>
                <a:lnTo>
                  <a:pt x="86216" y="3917"/>
                </a:lnTo>
                <a:lnTo>
                  <a:pt x="86216" y="1995"/>
                </a:lnTo>
                <a:close/>
                <a:moveTo>
                  <a:pt x="90096" y="1995"/>
                </a:moveTo>
                <a:lnTo>
                  <a:pt x="90096" y="3917"/>
                </a:lnTo>
                <a:lnTo>
                  <a:pt x="88174" y="3917"/>
                </a:lnTo>
                <a:lnTo>
                  <a:pt x="88174" y="1995"/>
                </a:lnTo>
                <a:close/>
                <a:moveTo>
                  <a:pt x="1960" y="3955"/>
                </a:moveTo>
                <a:lnTo>
                  <a:pt x="1960" y="5876"/>
                </a:lnTo>
                <a:lnTo>
                  <a:pt x="39" y="5876"/>
                </a:lnTo>
                <a:lnTo>
                  <a:pt x="39" y="3955"/>
                </a:lnTo>
                <a:close/>
                <a:moveTo>
                  <a:pt x="3918" y="3955"/>
                </a:moveTo>
                <a:lnTo>
                  <a:pt x="3918" y="5876"/>
                </a:lnTo>
                <a:lnTo>
                  <a:pt x="1996" y="5876"/>
                </a:lnTo>
                <a:lnTo>
                  <a:pt x="1996" y="3955"/>
                </a:lnTo>
                <a:close/>
                <a:moveTo>
                  <a:pt x="5877" y="3955"/>
                </a:moveTo>
                <a:lnTo>
                  <a:pt x="5877" y="5876"/>
                </a:lnTo>
                <a:lnTo>
                  <a:pt x="3955" y="5876"/>
                </a:lnTo>
                <a:lnTo>
                  <a:pt x="3955" y="3955"/>
                </a:lnTo>
                <a:close/>
                <a:moveTo>
                  <a:pt x="7835" y="3955"/>
                </a:moveTo>
                <a:lnTo>
                  <a:pt x="7835" y="5876"/>
                </a:lnTo>
                <a:lnTo>
                  <a:pt x="5913" y="5876"/>
                </a:lnTo>
                <a:lnTo>
                  <a:pt x="5913" y="3955"/>
                </a:lnTo>
                <a:close/>
                <a:moveTo>
                  <a:pt x="9794" y="3955"/>
                </a:moveTo>
                <a:lnTo>
                  <a:pt x="9794" y="5876"/>
                </a:lnTo>
                <a:lnTo>
                  <a:pt x="7872" y="5876"/>
                </a:lnTo>
                <a:lnTo>
                  <a:pt x="7872" y="3955"/>
                </a:lnTo>
                <a:close/>
                <a:moveTo>
                  <a:pt x="11753" y="3955"/>
                </a:moveTo>
                <a:lnTo>
                  <a:pt x="11753" y="5876"/>
                </a:lnTo>
                <a:lnTo>
                  <a:pt x="9831" y="5876"/>
                </a:lnTo>
                <a:lnTo>
                  <a:pt x="9831" y="3955"/>
                </a:lnTo>
                <a:close/>
                <a:moveTo>
                  <a:pt x="13711" y="3955"/>
                </a:moveTo>
                <a:lnTo>
                  <a:pt x="13711" y="5876"/>
                </a:lnTo>
                <a:lnTo>
                  <a:pt x="11789" y="5876"/>
                </a:lnTo>
                <a:lnTo>
                  <a:pt x="11789" y="3955"/>
                </a:lnTo>
                <a:close/>
                <a:moveTo>
                  <a:pt x="15670" y="3955"/>
                </a:moveTo>
                <a:lnTo>
                  <a:pt x="15670" y="5876"/>
                </a:lnTo>
                <a:lnTo>
                  <a:pt x="13748" y="5876"/>
                </a:lnTo>
                <a:lnTo>
                  <a:pt x="13748" y="3955"/>
                </a:lnTo>
                <a:close/>
                <a:moveTo>
                  <a:pt x="17627" y="3955"/>
                </a:moveTo>
                <a:lnTo>
                  <a:pt x="17627" y="5876"/>
                </a:lnTo>
                <a:lnTo>
                  <a:pt x="15705" y="5876"/>
                </a:lnTo>
                <a:lnTo>
                  <a:pt x="15705" y="3955"/>
                </a:lnTo>
                <a:close/>
                <a:moveTo>
                  <a:pt x="19587" y="3955"/>
                </a:moveTo>
                <a:lnTo>
                  <a:pt x="19587" y="5876"/>
                </a:lnTo>
                <a:lnTo>
                  <a:pt x="17665" y="5876"/>
                </a:lnTo>
                <a:lnTo>
                  <a:pt x="17665" y="3955"/>
                </a:lnTo>
                <a:close/>
                <a:moveTo>
                  <a:pt x="21546" y="3955"/>
                </a:moveTo>
                <a:lnTo>
                  <a:pt x="21546" y="5876"/>
                </a:lnTo>
                <a:lnTo>
                  <a:pt x="19625" y="5876"/>
                </a:lnTo>
                <a:lnTo>
                  <a:pt x="19625" y="3955"/>
                </a:lnTo>
                <a:close/>
                <a:moveTo>
                  <a:pt x="23504" y="3955"/>
                </a:moveTo>
                <a:lnTo>
                  <a:pt x="23504" y="5876"/>
                </a:lnTo>
                <a:lnTo>
                  <a:pt x="21582" y="5876"/>
                </a:lnTo>
                <a:lnTo>
                  <a:pt x="21582" y="3955"/>
                </a:lnTo>
                <a:close/>
                <a:moveTo>
                  <a:pt x="25463" y="3955"/>
                </a:moveTo>
                <a:lnTo>
                  <a:pt x="25463" y="5876"/>
                </a:lnTo>
                <a:lnTo>
                  <a:pt x="23541" y="5876"/>
                </a:lnTo>
                <a:lnTo>
                  <a:pt x="23541" y="3955"/>
                </a:lnTo>
                <a:close/>
                <a:moveTo>
                  <a:pt x="27422" y="3955"/>
                </a:moveTo>
                <a:lnTo>
                  <a:pt x="27422" y="5876"/>
                </a:lnTo>
                <a:lnTo>
                  <a:pt x="25500" y="5876"/>
                </a:lnTo>
                <a:lnTo>
                  <a:pt x="25500" y="3955"/>
                </a:lnTo>
                <a:close/>
                <a:moveTo>
                  <a:pt x="29380" y="3955"/>
                </a:moveTo>
                <a:lnTo>
                  <a:pt x="29380" y="5876"/>
                </a:lnTo>
                <a:lnTo>
                  <a:pt x="27458" y="5876"/>
                </a:lnTo>
                <a:lnTo>
                  <a:pt x="27458" y="3955"/>
                </a:lnTo>
                <a:close/>
                <a:moveTo>
                  <a:pt x="31339" y="3955"/>
                </a:moveTo>
                <a:lnTo>
                  <a:pt x="31339" y="5876"/>
                </a:lnTo>
                <a:lnTo>
                  <a:pt x="29417" y="5876"/>
                </a:lnTo>
                <a:lnTo>
                  <a:pt x="29417" y="3955"/>
                </a:lnTo>
                <a:close/>
                <a:moveTo>
                  <a:pt x="33297" y="3955"/>
                </a:moveTo>
                <a:lnTo>
                  <a:pt x="33297" y="5876"/>
                </a:lnTo>
                <a:lnTo>
                  <a:pt x="31375" y="5876"/>
                </a:lnTo>
                <a:lnTo>
                  <a:pt x="31375" y="3955"/>
                </a:lnTo>
                <a:close/>
                <a:moveTo>
                  <a:pt x="35256" y="3955"/>
                </a:moveTo>
                <a:lnTo>
                  <a:pt x="35256" y="5876"/>
                </a:lnTo>
                <a:lnTo>
                  <a:pt x="33334" y="5876"/>
                </a:lnTo>
                <a:lnTo>
                  <a:pt x="33334" y="3955"/>
                </a:lnTo>
                <a:close/>
                <a:moveTo>
                  <a:pt x="37216" y="3955"/>
                </a:moveTo>
                <a:lnTo>
                  <a:pt x="37216" y="5876"/>
                </a:lnTo>
                <a:lnTo>
                  <a:pt x="35293" y="5876"/>
                </a:lnTo>
                <a:lnTo>
                  <a:pt x="35293" y="3955"/>
                </a:lnTo>
                <a:close/>
                <a:moveTo>
                  <a:pt x="39173" y="3955"/>
                </a:moveTo>
                <a:lnTo>
                  <a:pt x="39173" y="5876"/>
                </a:lnTo>
                <a:lnTo>
                  <a:pt x="37252" y="5876"/>
                </a:lnTo>
                <a:lnTo>
                  <a:pt x="37252" y="3955"/>
                </a:lnTo>
                <a:close/>
                <a:moveTo>
                  <a:pt x="41132" y="3955"/>
                </a:moveTo>
                <a:lnTo>
                  <a:pt x="41132" y="5876"/>
                </a:lnTo>
                <a:lnTo>
                  <a:pt x="39211" y="5876"/>
                </a:lnTo>
                <a:lnTo>
                  <a:pt x="39211" y="3955"/>
                </a:lnTo>
                <a:close/>
                <a:moveTo>
                  <a:pt x="43091" y="3955"/>
                </a:moveTo>
                <a:lnTo>
                  <a:pt x="43091" y="5876"/>
                </a:lnTo>
                <a:lnTo>
                  <a:pt x="41170" y="5876"/>
                </a:lnTo>
                <a:lnTo>
                  <a:pt x="41170" y="3955"/>
                </a:lnTo>
                <a:close/>
                <a:moveTo>
                  <a:pt x="45049" y="3955"/>
                </a:moveTo>
                <a:lnTo>
                  <a:pt x="45049" y="5876"/>
                </a:lnTo>
                <a:lnTo>
                  <a:pt x="43127" y="5876"/>
                </a:lnTo>
                <a:lnTo>
                  <a:pt x="43127" y="3955"/>
                </a:lnTo>
                <a:close/>
                <a:moveTo>
                  <a:pt x="47008" y="3955"/>
                </a:moveTo>
                <a:lnTo>
                  <a:pt x="47008" y="5876"/>
                </a:lnTo>
                <a:lnTo>
                  <a:pt x="45086" y="5876"/>
                </a:lnTo>
                <a:lnTo>
                  <a:pt x="45086" y="3955"/>
                </a:lnTo>
                <a:close/>
                <a:moveTo>
                  <a:pt x="48966" y="3955"/>
                </a:moveTo>
                <a:lnTo>
                  <a:pt x="48966" y="5876"/>
                </a:lnTo>
                <a:lnTo>
                  <a:pt x="47044" y="5876"/>
                </a:lnTo>
                <a:lnTo>
                  <a:pt x="47044" y="3955"/>
                </a:lnTo>
                <a:close/>
                <a:moveTo>
                  <a:pt x="50925" y="3955"/>
                </a:moveTo>
                <a:lnTo>
                  <a:pt x="50925" y="5876"/>
                </a:lnTo>
                <a:lnTo>
                  <a:pt x="49003" y="5876"/>
                </a:lnTo>
                <a:lnTo>
                  <a:pt x="49003" y="3955"/>
                </a:lnTo>
                <a:close/>
                <a:moveTo>
                  <a:pt x="52883" y="3955"/>
                </a:moveTo>
                <a:lnTo>
                  <a:pt x="52883" y="5876"/>
                </a:lnTo>
                <a:lnTo>
                  <a:pt x="50961" y="5876"/>
                </a:lnTo>
                <a:lnTo>
                  <a:pt x="50961" y="3955"/>
                </a:lnTo>
                <a:close/>
                <a:moveTo>
                  <a:pt x="54842" y="3955"/>
                </a:moveTo>
                <a:lnTo>
                  <a:pt x="54842" y="5876"/>
                </a:lnTo>
                <a:lnTo>
                  <a:pt x="52920" y="5876"/>
                </a:lnTo>
                <a:lnTo>
                  <a:pt x="52920" y="3955"/>
                </a:lnTo>
                <a:close/>
                <a:moveTo>
                  <a:pt x="56802" y="3955"/>
                </a:moveTo>
                <a:lnTo>
                  <a:pt x="56802" y="5876"/>
                </a:lnTo>
                <a:lnTo>
                  <a:pt x="54879" y="5876"/>
                </a:lnTo>
                <a:lnTo>
                  <a:pt x="54879" y="3955"/>
                </a:lnTo>
                <a:close/>
                <a:moveTo>
                  <a:pt x="58759" y="3955"/>
                </a:moveTo>
                <a:lnTo>
                  <a:pt x="58759" y="5876"/>
                </a:lnTo>
                <a:lnTo>
                  <a:pt x="56838" y="5876"/>
                </a:lnTo>
                <a:lnTo>
                  <a:pt x="56838" y="3955"/>
                </a:lnTo>
                <a:close/>
                <a:moveTo>
                  <a:pt x="60718" y="3955"/>
                </a:moveTo>
                <a:lnTo>
                  <a:pt x="60718" y="5876"/>
                </a:lnTo>
                <a:lnTo>
                  <a:pt x="58797" y="5876"/>
                </a:lnTo>
                <a:lnTo>
                  <a:pt x="58797" y="3955"/>
                </a:lnTo>
                <a:close/>
                <a:moveTo>
                  <a:pt x="62676" y="3955"/>
                </a:moveTo>
                <a:lnTo>
                  <a:pt x="62676" y="5876"/>
                </a:lnTo>
                <a:lnTo>
                  <a:pt x="60754" y="5876"/>
                </a:lnTo>
                <a:lnTo>
                  <a:pt x="60754" y="3955"/>
                </a:lnTo>
                <a:close/>
                <a:moveTo>
                  <a:pt x="64635" y="3955"/>
                </a:moveTo>
                <a:lnTo>
                  <a:pt x="64635" y="5876"/>
                </a:lnTo>
                <a:lnTo>
                  <a:pt x="62713" y="5876"/>
                </a:lnTo>
                <a:lnTo>
                  <a:pt x="62713" y="3955"/>
                </a:lnTo>
                <a:close/>
                <a:moveTo>
                  <a:pt x="66593" y="3955"/>
                </a:moveTo>
                <a:lnTo>
                  <a:pt x="66593" y="5876"/>
                </a:lnTo>
                <a:lnTo>
                  <a:pt x="64671" y="5876"/>
                </a:lnTo>
                <a:lnTo>
                  <a:pt x="64671" y="3955"/>
                </a:lnTo>
                <a:close/>
                <a:moveTo>
                  <a:pt x="68552" y="3955"/>
                </a:moveTo>
                <a:lnTo>
                  <a:pt x="68552" y="5876"/>
                </a:lnTo>
                <a:lnTo>
                  <a:pt x="66630" y="5876"/>
                </a:lnTo>
                <a:lnTo>
                  <a:pt x="66630" y="3955"/>
                </a:lnTo>
                <a:close/>
                <a:moveTo>
                  <a:pt x="70511" y="3955"/>
                </a:moveTo>
                <a:lnTo>
                  <a:pt x="70511" y="5876"/>
                </a:lnTo>
                <a:lnTo>
                  <a:pt x="68589" y="5876"/>
                </a:lnTo>
                <a:lnTo>
                  <a:pt x="68589" y="3955"/>
                </a:lnTo>
                <a:close/>
                <a:moveTo>
                  <a:pt x="72469" y="3955"/>
                </a:moveTo>
                <a:lnTo>
                  <a:pt x="72469" y="5876"/>
                </a:lnTo>
                <a:lnTo>
                  <a:pt x="70547" y="5876"/>
                </a:lnTo>
                <a:lnTo>
                  <a:pt x="70547" y="3955"/>
                </a:lnTo>
                <a:close/>
                <a:moveTo>
                  <a:pt x="74429" y="3955"/>
                </a:moveTo>
                <a:lnTo>
                  <a:pt x="74429" y="5876"/>
                </a:lnTo>
                <a:lnTo>
                  <a:pt x="72506" y="5876"/>
                </a:lnTo>
                <a:lnTo>
                  <a:pt x="72506" y="3955"/>
                </a:lnTo>
                <a:close/>
                <a:moveTo>
                  <a:pt x="76386" y="3955"/>
                </a:moveTo>
                <a:lnTo>
                  <a:pt x="76386" y="5876"/>
                </a:lnTo>
                <a:lnTo>
                  <a:pt x="74465" y="5876"/>
                </a:lnTo>
                <a:lnTo>
                  <a:pt x="74465" y="3955"/>
                </a:lnTo>
                <a:close/>
                <a:moveTo>
                  <a:pt x="78345" y="3955"/>
                </a:moveTo>
                <a:lnTo>
                  <a:pt x="78345" y="5876"/>
                </a:lnTo>
                <a:lnTo>
                  <a:pt x="76424" y="5876"/>
                </a:lnTo>
                <a:lnTo>
                  <a:pt x="76424" y="3955"/>
                </a:lnTo>
                <a:close/>
                <a:moveTo>
                  <a:pt x="80303" y="3955"/>
                </a:moveTo>
                <a:lnTo>
                  <a:pt x="80303" y="5876"/>
                </a:lnTo>
                <a:lnTo>
                  <a:pt x="78381" y="5876"/>
                </a:lnTo>
                <a:lnTo>
                  <a:pt x="78381" y="3955"/>
                </a:lnTo>
                <a:close/>
                <a:moveTo>
                  <a:pt x="82262" y="3955"/>
                </a:moveTo>
                <a:lnTo>
                  <a:pt x="82262" y="5876"/>
                </a:lnTo>
                <a:lnTo>
                  <a:pt x="80340" y="5876"/>
                </a:lnTo>
                <a:lnTo>
                  <a:pt x="80340" y="3955"/>
                </a:lnTo>
                <a:close/>
                <a:moveTo>
                  <a:pt x="84220" y="3955"/>
                </a:moveTo>
                <a:lnTo>
                  <a:pt x="84220" y="5876"/>
                </a:lnTo>
                <a:lnTo>
                  <a:pt x="82298" y="5876"/>
                </a:lnTo>
                <a:lnTo>
                  <a:pt x="82298" y="3955"/>
                </a:lnTo>
                <a:close/>
                <a:moveTo>
                  <a:pt x="86179" y="3955"/>
                </a:moveTo>
                <a:lnTo>
                  <a:pt x="86179" y="5876"/>
                </a:lnTo>
                <a:lnTo>
                  <a:pt x="84257" y="5876"/>
                </a:lnTo>
                <a:lnTo>
                  <a:pt x="84257" y="3955"/>
                </a:lnTo>
                <a:close/>
                <a:moveTo>
                  <a:pt x="88138" y="3955"/>
                </a:moveTo>
                <a:lnTo>
                  <a:pt x="88138" y="5876"/>
                </a:lnTo>
                <a:lnTo>
                  <a:pt x="86216" y="5876"/>
                </a:lnTo>
                <a:lnTo>
                  <a:pt x="86216" y="3955"/>
                </a:lnTo>
                <a:close/>
                <a:moveTo>
                  <a:pt x="90096" y="3955"/>
                </a:moveTo>
                <a:lnTo>
                  <a:pt x="90096" y="5876"/>
                </a:lnTo>
                <a:lnTo>
                  <a:pt x="88174" y="5876"/>
                </a:lnTo>
                <a:lnTo>
                  <a:pt x="88174" y="3955"/>
                </a:lnTo>
                <a:close/>
                <a:moveTo>
                  <a:pt x="1960" y="5914"/>
                </a:moveTo>
                <a:lnTo>
                  <a:pt x="1960" y="7835"/>
                </a:lnTo>
                <a:lnTo>
                  <a:pt x="39" y="7835"/>
                </a:lnTo>
                <a:lnTo>
                  <a:pt x="39" y="5914"/>
                </a:lnTo>
                <a:close/>
                <a:moveTo>
                  <a:pt x="3918" y="5914"/>
                </a:moveTo>
                <a:lnTo>
                  <a:pt x="3918" y="7835"/>
                </a:lnTo>
                <a:lnTo>
                  <a:pt x="1996" y="7835"/>
                </a:lnTo>
                <a:lnTo>
                  <a:pt x="1996" y="5914"/>
                </a:lnTo>
                <a:close/>
                <a:moveTo>
                  <a:pt x="5877" y="5914"/>
                </a:moveTo>
                <a:lnTo>
                  <a:pt x="5877" y="7835"/>
                </a:lnTo>
                <a:lnTo>
                  <a:pt x="3955" y="7835"/>
                </a:lnTo>
                <a:lnTo>
                  <a:pt x="3955" y="5914"/>
                </a:lnTo>
                <a:close/>
                <a:moveTo>
                  <a:pt x="7835" y="5914"/>
                </a:moveTo>
                <a:lnTo>
                  <a:pt x="7835" y="7835"/>
                </a:lnTo>
                <a:lnTo>
                  <a:pt x="5913" y="7835"/>
                </a:lnTo>
                <a:lnTo>
                  <a:pt x="5913" y="5914"/>
                </a:lnTo>
                <a:close/>
                <a:moveTo>
                  <a:pt x="9794" y="5914"/>
                </a:moveTo>
                <a:lnTo>
                  <a:pt x="9794" y="7835"/>
                </a:lnTo>
                <a:lnTo>
                  <a:pt x="7872" y="7835"/>
                </a:lnTo>
                <a:lnTo>
                  <a:pt x="7872" y="5914"/>
                </a:lnTo>
                <a:close/>
                <a:moveTo>
                  <a:pt x="11753" y="5914"/>
                </a:moveTo>
                <a:lnTo>
                  <a:pt x="11753" y="7835"/>
                </a:lnTo>
                <a:lnTo>
                  <a:pt x="9831" y="7835"/>
                </a:lnTo>
                <a:lnTo>
                  <a:pt x="9831" y="5914"/>
                </a:lnTo>
                <a:close/>
                <a:moveTo>
                  <a:pt x="13711" y="5914"/>
                </a:moveTo>
                <a:lnTo>
                  <a:pt x="13711" y="7835"/>
                </a:lnTo>
                <a:lnTo>
                  <a:pt x="11789" y="7835"/>
                </a:lnTo>
                <a:lnTo>
                  <a:pt x="11789" y="5914"/>
                </a:lnTo>
                <a:close/>
                <a:moveTo>
                  <a:pt x="15670" y="5914"/>
                </a:moveTo>
                <a:lnTo>
                  <a:pt x="15670" y="7835"/>
                </a:lnTo>
                <a:lnTo>
                  <a:pt x="13748" y="7835"/>
                </a:lnTo>
                <a:lnTo>
                  <a:pt x="13748" y="5914"/>
                </a:lnTo>
                <a:close/>
                <a:moveTo>
                  <a:pt x="17627" y="5914"/>
                </a:moveTo>
                <a:lnTo>
                  <a:pt x="17627" y="7835"/>
                </a:lnTo>
                <a:lnTo>
                  <a:pt x="15705" y="7835"/>
                </a:lnTo>
                <a:lnTo>
                  <a:pt x="15705" y="5914"/>
                </a:lnTo>
                <a:close/>
                <a:moveTo>
                  <a:pt x="19587" y="5914"/>
                </a:moveTo>
                <a:lnTo>
                  <a:pt x="19587" y="7835"/>
                </a:lnTo>
                <a:lnTo>
                  <a:pt x="17665" y="7835"/>
                </a:lnTo>
                <a:lnTo>
                  <a:pt x="17665" y="5914"/>
                </a:lnTo>
                <a:close/>
                <a:moveTo>
                  <a:pt x="21546" y="5914"/>
                </a:moveTo>
                <a:lnTo>
                  <a:pt x="21546" y="7835"/>
                </a:lnTo>
                <a:lnTo>
                  <a:pt x="19625" y="7835"/>
                </a:lnTo>
                <a:lnTo>
                  <a:pt x="19625" y="5914"/>
                </a:lnTo>
                <a:close/>
                <a:moveTo>
                  <a:pt x="23504" y="5914"/>
                </a:moveTo>
                <a:lnTo>
                  <a:pt x="23504" y="7835"/>
                </a:lnTo>
                <a:lnTo>
                  <a:pt x="21582" y="7835"/>
                </a:lnTo>
                <a:lnTo>
                  <a:pt x="21582" y="5914"/>
                </a:lnTo>
                <a:close/>
                <a:moveTo>
                  <a:pt x="25463" y="5914"/>
                </a:moveTo>
                <a:lnTo>
                  <a:pt x="25463" y="7835"/>
                </a:lnTo>
                <a:lnTo>
                  <a:pt x="23541" y="7835"/>
                </a:lnTo>
                <a:lnTo>
                  <a:pt x="23541" y="5914"/>
                </a:lnTo>
                <a:close/>
                <a:moveTo>
                  <a:pt x="27422" y="5914"/>
                </a:moveTo>
                <a:lnTo>
                  <a:pt x="27422" y="7835"/>
                </a:lnTo>
                <a:lnTo>
                  <a:pt x="25500" y="7835"/>
                </a:lnTo>
                <a:lnTo>
                  <a:pt x="25500" y="5914"/>
                </a:lnTo>
                <a:close/>
                <a:moveTo>
                  <a:pt x="29380" y="5914"/>
                </a:moveTo>
                <a:lnTo>
                  <a:pt x="29380" y="7835"/>
                </a:lnTo>
                <a:lnTo>
                  <a:pt x="27458" y="7835"/>
                </a:lnTo>
                <a:lnTo>
                  <a:pt x="27458" y="5914"/>
                </a:lnTo>
                <a:close/>
                <a:moveTo>
                  <a:pt x="31339" y="5914"/>
                </a:moveTo>
                <a:lnTo>
                  <a:pt x="31339" y="7835"/>
                </a:lnTo>
                <a:lnTo>
                  <a:pt x="29417" y="7835"/>
                </a:lnTo>
                <a:lnTo>
                  <a:pt x="29417" y="5914"/>
                </a:lnTo>
                <a:close/>
                <a:moveTo>
                  <a:pt x="33297" y="5914"/>
                </a:moveTo>
                <a:lnTo>
                  <a:pt x="33297" y="7835"/>
                </a:lnTo>
                <a:lnTo>
                  <a:pt x="31375" y="7835"/>
                </a:lnTo>
                <a:lnTo>
                  <a:pt x="31375" y="5914"/>
                </a:lnTo>
                <a:close/>
                <a:moveTo>
                  <a:pt x="35256" y="5914"/>
                </a:moveTo>
                <a:lnTo>
                  <a:pt x="35256" y="7835"/>
                </a:lnTo>
                <a:lnTo>
                  <a:pt x="33334" y="7835"/>
                </a:lnTo>
                <a:lnTo>
                  <a:pt x="33334" y="5914"/>
                </a:lnTo>
                <a:close/>
                <a:moveTo>
                  <a:pt x="37216" y="5914"/>
                </a:moveTo>
                <a:lnTo>
                  <a:pt x="37216" y="7835"/>
                </a:lnTo>
                <a:lnTo>
                  <a:pt x="35293" y="7835"/>
                </a:lnTo>
                <a:lnTo>
                  <a:pt x="35293" y="5914"/>
                </a:lnTo>
                <a:close/>
                <a:moveTo>
                  <a:pt x="39173" y="5914"/>
                </a:moveTo>
                <a:lnTo>
                  <a:pt x="39173" y="7835"/>
                </a:lnTo>
                <a:lnTo>
                  <a:pt x="37252" y="7835"/>
                </a:lnTo>
                <a:lnTo>
                  <a:pt x="37252" y="5914"/>
                </a:lnTo>
                <a:close/>
                <a:moveTo>
                  <a:pt x="41132" y="5914"/>
                </a:moveTo>
                <a:lnTo>
                  <a:pt x="41132" y="7835"/>
                </a:lnTo>
                <a:lnTo>
                  <a:pt x="39211" y="7835"/>
                </a:lnTo>
                <a:lnTo>
                  <a:pt x="39211" y="5914"/>
                </a:lnTo>
                <a:close/>
                <a:moveTo>
                  <a:pt x="43091" y="5914"/>
                </a:moveTo>
                <a:lnTo>
                  <a:pt x="43091" y="7835"/>
                </a:lnTo>
                <a:lnTo>
                  <a:pt x="41170" y="7835"/>
                </a:lnTo>
                <a:lnTo>
                  <a:pt x="41170" y="5914"/>
                </a:lnTo>
                <a:close/>
                <a:moveTo>
                  <a:pt x="45049" y="5914"/>
                </a:moveTo>
                <a:lnTo>
                  <a:pt x="45049" y="7835"/>
                </a:lnTo>
                <a:lnTo>
                  <a:pt x="43127" y="7835"/>
                </a:lnTo>
                <a:lnTo>
                  <a:pt x="43127" y="5914"/>
                </a:lnTo>
                <a:close/>
                <a:moveTo>
                  <a:pt x="47008" y="5914"/>
                </a:moveTo>
                <a:lnTo>
                  <a:pt x="47008" y="7835"/>
                </a:lnTo>
                <a:lnTo>
                  <a:pt x="45086" y="7835"/>
                </a:lnTo>
                <a:lnTo>
                  <a:pt x="45086" y="5914"/>
                </a:lnTo>
                <a:close/>
                <a:moveTo>
                  <a:pt x="48966" y="5914"/>
                </a:moveTo>
                <a:lnTo>
                  <a:pt x="48966" y="7835"/>
                </a:lnTo>
                <a:lnTo>
                  <a:pt x="47044" y="7835"/>
                </a:lnTo>
                <a:lnTo>
                  <a:pt x="47044" y="5914"/>
                </a:lnTo>
                <a:close/>
                <a:moveTo>
                  <a:pt x="50925" y="5914"/>
                </a:moveTo>
                <a:lnTo>
                  <a:pt x="50925" y="7835"/>
                </a:lnTo>
                <a:lnTo>
                  <a:pt x="49003" y="7835"/>
                </a:lnTo>
                <a:lnTo>
                  <a:pt x="49003" y="5914"/>
                </a:lnTo>
                <a:close/>
                <a:moveTo>
                  <a:pt x="52883" y="5914"/>
                </a:moveTo>
                <a:lnTo>
                  <a:pt x="52883" y="7835"/>
                </a:lnTo>
                <a:lnTo>
                  <a:pt x="50961" y="7835"/>
                </a:lnTo>
                <a:lnTo>
                  <a:pt x="50961" y="5914"/>
                </a:lnTo>
                <a:close/>
                <a:moveTo>
                  <a:pt x="54842" y="5914"/>
                </a:moveTo>
                <a:lnTo>
                  <a:pt x="54842" y="7835"/>
                </a:lnTo>
                <a:lnTo>
                  <a:pt x="52920" y="7835"/>
                </a:lnTo>
                <a:lnTo>
                  <a:pt x="52920" y="5914"/>
                </a:lnTo>
                <a:close/>
                <a:moveTo>
                  <a:pt x="56802" y="5914"/>
                </a:moveTo>
                <a:lnTo>
                  <a:pt x="56802" y="7835"/>
                </a:lnTo>
                <a:lnTo>
                  <a:pt x="54879" y="7835"/>
                </a:lnTo>
                <a:lnTo>
                  <a:pt x="54879" y="5914"/>
                </a:lnTo>
                <a:close/>
                <a:moveTo>
                  <a:pt x="58759" y="5914"/>
                </a:moveTo>
                <a:lnTo>
                  <a:pt x="58759" y="7835"/>
                </a:lnTo>
                <a:lnTo>
                  <a:pt x="56838" y="7835"/>
                </a:lnTo>
                <a:lnTo>
                  <a:pt x="56838" y="5914"/>
                </a:lnTo>
                <a:close/>
                <a:moveTo>
                  <a:pt x="60718" y="5914"/>
                </a:moveTo>
                <a:lnTo>
                  <a:pt x="60718" y="7835"/>
                </a:lnTo>
                <a:lnTo>
                  <a:pt x="58797" y="7835"/>
                </a:lnTo>
                <a:lnTo>
                  <a:pt x="58797" y="5914"/>
                </a:lnTo>
                <a:close/>
                <a:moveTo>
                  <a:pt x="62676" y="5914"/>
                </a:moveTo>
                <a:lnTo>
                  <a:pt x="62676" y="7835"/>
                </a:lnTo>
                <a:lnTo>
                  <a:pt x="60754" y="7835"/>
                </a:lnTo>
                <a:lnTo>
                  <a:pt x="60754" y="5914"/>
                </a:lnTo>
                <a:close/>
                <a:moveTo>
                  <a:pt x="64635" y="5914"/>
                </a:moveTo>
                <a:lnTo>
                  <a:pt x="64635" y="7835"/>
                </a:lnTo>
                <a:lnTo>
                  <a:pt x="62713" y="7835"/>
                </a:lnTo>
                <a:lnTo>
                  <a:pt x="62713" y="5914"/>
                </a:lnTo>
                <a:close/>
                <a:moveTo>
                  <a:pt x="66593" y="5914"/>
                </a:moveTo>
                <a:lnTo>
                  <a:pt x="66593" y="7835"/>
                </a:lnTo>
                <a:lnTo>
                  <a:pt x="64671" y="7835"/>
                </a:lnTo>
                <a:lnTo>
                  <a:pt x="64671" y="5914"/>
                </a:lnTo>
                <a:close/>
                <a:moveTo>
                  <a:pt x="68552" y="5914"/>
                </a:moveTo>
                <a:lnTo>
                  <a:pt x="68552" y="7835"/>
                </a:lnTo>
                <a:lnTo>
                  <a:pt x="66630" y="7835"/>
                </a:lnTo>
                <a:lnTo>
                  <a:pt x="66630" y="5914"/>
                </a:lnTo>
                <a:close/>
                <a:moveTo>
                  <a:pt x="70511" y="5914"/>
                </a:moveTo>
                <a:lnTo>
                  <a:pt x="70511" y="7835"/>
                </a:lnTo>
                <a:lnTo>
                  <a:pt x="68589" y="7835"/>
                </a:lnTo>
                <a:lnTo>
                  <a:pt x="68589" y="5914"/>
                </a:lnTo>
                <a:close/>
                <a:moveTo>
                  <a:pt x="72469" y="5914"/>
                </a:moveTo>
                <a:lnTo>
                  <a:pt x="72469" y="7835"/>
                </a:lnTo>
                <a:lnTo>
                  <a:pt x="70547" y="7835"/>
                </a:lnTo>
                <a:lnTo>
                  <a:pt x="70547" y="5914"/>
                </a:lnTo>
                <a:close/>
                <a:moveTo>
                  <a:pt x="74429" y="5914"/>
                </a:moveTo>
                <a:lnTo>
                  <a:pt x="74429" y="7835"/>
                </a:lnTo>
                <a:lnTo>
                  <a:pt x="72506" y="7835"/>
                </a:lnTo>
                <a:lnTo>
                  <a:pt x="72506" y="5914"/>
                </a:lnTo>
                <a:close/>
                <a:moveTo>
                  <a:pt x="76386" y="5914"/>
                </a:moveTo>
                <a:lnTo>
                  <a:pt x="76386" y="7835"/>
                </a:lnTo>
                <a:lnTo>
                  <a:pt x="74465" y="7835"/>
                </a:lnTo>
                <a:lnTo>
                  <a:pt x="74465" y="5914"/>
                </a:lnTo>
                <a:close/>
                <a:moveTo>
                  <a:pt x="78345" y="5914"/>
                </a:moveTo>
                <a:lnTo>
                  <a:pt x="78345" y="7835"/>
                </a:lnTo>
                <a:lnTo>
                  <a:pt x="76424" y="7835"/>
                </a:lnTo>
                <a:lnTo>
                  <a:pt x="76424" y="5914"/>
                </a:lnTo>
                <a:close/>
                <a:moveTo>
                  <a:pt x="80303" y="5914"/>
                </a:moveTo>
                <a:lnTo>
                  <a:pt x="80303" y="7835"/>
                </a:lnTo>
                <a:lnTo>
                  <a:pt x="78381" y="7835"/>
                </a:lnTo>
                <a:lnTo>
                  <a:pt x="78381" y="5914"/>
                </a:lnTo>
                <a:close/>
                <a:moveTo>
                  <a:pt x="82262" y="5914"/>
                </a:moveTo>
                <a:lnTo>
                  <a:pt x="82262" y="7835"/>
                </a:lnTo>
                <a:lnTo>
                  <a:pt x="80340" y="7835"/>
                </a:lnTo>
                <a:lnTo>
                  <a:pt x="80340" y="5914"/>
                </a:lnTo>
                <a:close/>
                <a:moveTo>
                  <a:pt x="84221" y="5914"/>
                </a:moveTo>
                <a:lnTo>
                  <a:pt x="84221" y="7835"/>
                </a:lnTo>
                <a:lnTo>
                  <a:pt x="82299" y="7835"/>
                </a:lnTo>
                <a:lnTo>
                  <a:pt x="82299" y="5914"/>
                </a:lnTo>
                <a:close/>
                <a:moveTo>
                  <a:pt x="86179" y="5914"/>
                </a:moveTo>
                <a:lnTo>
                  <a:pt x="86179" y="7835"/>
                </a:lnTo>
                <a:lnTo>
                  <a:pt x="84257" y="7835"/>
                </a:lnTo>
                <a:lnTo>
                  <a:pt x="84257" y="5914"/>
                </a:lnTo>
                <a:close/>
                <a:moveTo>
                  <a:pt x="88138" y="5914"/>
                </a:moveTo>
                <a:lnTo>
                  <a:pt x="88138" y="7835"/>
                </a:lnTo>
                <a:lnTo>
                  <a:pt x="86216" y="7835"/>
                </a:lnTo>
                <a:lnTo>
                  <a:pt x="86216" y="5914"/>
                </a:lnTo>
                <a:close/>
                <a:moveTo>
                  <a:pt x="90096" y="5914"/>
                </a:moveTo>
                <a:lnTo>
                  <a:pt x="90096" y="7835"/>
                </a:lnTo>
                <a:lnTo>
                  <a:pt x="88174" y="7835"/>
                </a:lnTo>
                <a:lnTo>
                  <a:pt x="88174" y="5914"/>
                </a:lnTo>
                <a:close/>
                <a:moveTo>
                  <a:pt x="1960" y="7871"/>
                </a:moveTo>
                <a:lnTo>
                  <a:pt x="1960" y="9793"/>
                </a:lnTo>
                <a:lnTo>
                  <a:pt x="39" y="9793"/>
                </a:lnTo>
                <a:lnTo>
                  <a:pt x="39" y="7871"/>
                </a:lnTo>
                <a:close/>
                <a:moveTo>
                  <a:pt x="3918" y="7871"/>
                </a:moveTo>
                <a:lnTo>
                  <a:pt x="3918" y="9793"/>
                </a:lnTo>
                <a:lnTo>
                  <a:pt x="1996" y="9793"/>
                </a:lnTo>
                <a:lnTo>
                  <a:pt x="1996" y="7871"/>
                </a:lnTo>
                <a:close/>
                <a:moveTo>
                  <a:pt x="5877" y="7871"/>
                </a:moveTo>
                <a:lnTo>
                  <a:pt x="5877" y="9793"/>
                </a:lnTo>
                <a:lnTo>
                  <a:pt x="3955" y="9793"/>
                </a:lnTo>
                <a:lnTo>
                  <a:pt x="3955" y="7871"/>
                </a:lnTo>
                <a:close/>
                <a:moveTo>
                  <a:pt x="7835" y="7871"/>
                </a:moveTo>
                <a:lnTo>
                  <a:pt x="7835" y="9793"/>
                </a:lnTo>
                <a:lnTo>
                  <a:pt x="5913" y="9793"/>
                </a:lnTo>
                <a:lnTo>
                  <a:pt x="5913" y="7871"/>
                </a:lnTo>
                <a:close/>
                <a:moveTo>
                  <a:pt x="9794" y="7871"/>
                </a:moveTo>
                <a:lnTo>
                  <a:pt x="9794" y="9793"/>
                </a:lnTo>
                <a:lnTo>
                  <a:pt x="7872" y="9793"/>
                </a:lnTo>
                <a:lnTo>
                  <a:pt x="7872" y="7871"/>
                </a:lnTo>
                <a:close/>
                <a:moveTo>
                  <a:pt x="11753" y="7871"/>
                </a:moveTo>
                <a:lnTo>
                  <a:pt x="11753" y="9793"/>
                </a:lnTo>
                <a:lnTo>
                  <a:pt x="9831" y="9793"/>
                </a:lnTo>
                <a:lnTo>
                  <a:pt x="9831" y="7871"/>
                </a:lnTo>
                <a:close/>
                <a:moveTo>
                  <a:pt x="13711" y="7871"/>
                </a:moveTo>
                <a:lnTo>
                  <a:pt x="13711" y="9793"/>
                </a:lnTo>
                <a:lnTo>
                  <a:pt x="11789" y="9793"/>
                </a:lnTo>
                <a:lnTo>
                  <a:pt x="11789" y="7871"/>
                </a:lnTo>
                <a:close/>
                <a:moveTo>
                  <a:pt x="15670" y="7871"/>
                </a:moveTo>
                <a:lnTo>
                  <a:pt x="15670" y="9793"/>
                </a:lnTo>
                <a:lnTo>
                  <a:pt x="13748" y="9793"/>
                </a:lnTo>
                <a:lnTo>
                  <a:pt x="13748" y="7871"/>
                </a:lnTo>
                <a:close/>
                <a:moveTo>
                  <a:pt x="17627" y="7871"/>
                </a:moveTo>
                <a:lnTo>
                  <a:pt x="17627" y="9793"/>
                </a:lnTo>
                <a:lnTo>
                  <a:pt x="15705" y="9793"/>
                </a:lnTo>
                <a:lnTo>
                  <a:pt x="15705" y="7871"/>
                </a:lnTo>
                <a:close/>
                <a:moveTo>
                  <a:pt x="19587" y="7871"/>
                </a:moveTo>
                <a:lnTo>
                  <a:pt x="19587" y="9793"/>
                </a:lnTo>
                <a:lnTo>
                  <a:pt x="17665" y="9793"/>
                </a:lnTo>
                <a:lnTo>
                  <a:pt x="17665" y="7871"/>
                </a:lnTo>
                <a:close/>
                <a:moveTo>
                  <a:pt x="21546" y="7871"/>
                </a:moveTo>
                <a:lnTo>
                  <a:pt x="21546" y="9793"/>
                </a:lnTo>
                <a:lnTo>
                  <a:pt x="19625" y="9793"/>
                </a:lnTo>
                <a:lnTo>
                  <a:pt x="19625" y="7871"/>
                </a:lnTo>
                <a:close/>
                <a:moveTo>
                  <a:pt x="23504" y="7871"/>
                </a:moveTo>
                <a:lnTo>
                  <a:pt x="23504" y="9793"/>
                </a:lnTo>
                <a:lnTo>
                  <a:pt x="21582" y="9793"/>
                </a:lnTo>
                <a:lnTo>
                  <a:pt x="21582" y="7871"/>
                </a:lnTo>
                <a:close/>
                <a:moveTo>
                  <a:pt x="25463" y="7871"/>
                </a:moveTo>
                <a:lnTo>
                  <a:pt x="25463" y="9793"/>
                </a:lnTo>
                <a:lnTo>
                  <a:pt x="23541" y="9793"/>
                </a:lnTo>
                <a:lnTo>
                  <a:pt x="23541" y="7871"/>
                </a:lnTo>
                <a:close/>
                <a:moveTo>
                  <a:pt x="27422" y="7871"/>
                </a:moveTo>
                <a:lnTo>
                  <a:pt x="27422" y="9793"/>
                </a:lnTo>
                <a:lnTo>
                  <a:pt x="25500" y="9793"/>
                </a:lnTo>
                <a:lnTo>
                  <a:pt x="25500" y="7871"/>
                </a:lnTo>
                <a:close/>
                <a:moveTo>
                  <a:pt x="29380" y="7871"/>
                </a:moveTo>
                <a:lnTo>
                  <a:pt x="29380" y="9793"/>
                </a:lnTo>
                <a:lnTo>
                  <a:pt x="27458" y="9793"/>
                </a:lnTo>
                <a:lnTo>
                  <a:pt x="27458" y="7871"/>
                </a:lnTo>
                <a:close/>
                <a:moveTo>
                  <a:pt x="31339" y="7871"/>
                </a:moveTo>
                <a:lnTo>
                  <a:pt x="31339" y="9793"/>
                </a:lnTo>
                <a:lnTo>
                  <a:pt x="29417" y="9793"/>
                </a:lnTo>
                <a:lnTo>
                  <a:pt x="29417" y="7871"/>
                </a:lnTo>
                <a:close/>
                <a:moveTo>
                  <a:pt x="33297" y="7871"/>
                </a:moveTo>
                <a:lnTo>
                  <a:pt x="33297" y="9793"/>
                </a:lnTo>
                <a:lnTo>
                  <a:pt x="31375" y="9793"/>
                </a:lnTo>
                <a:lnTo>
                  <a:pt x="31375" y="7871"/>
                </a:lnTo>
                <a:close/>
                <a:moveTo>
                  <a:pt x="35256" y="7871"/>
                </a:moveTo>
                <a:lnTo>
                  <a:pt x="35256" y="9793"/>
                </a:lnTo>
                <a:lnTo>
                  <a:pt x="33334" y="9793"/>
                </a:lnTo>
                <a:lnTo>
                  <a:pt x="33334" y="7871"/>
                </a:lnTo>
                <a:close/>
                <a:moveTo>
                  <a:pt x="37216" y="7871"/>
                </a:moveTo>
                <a:lnTo>
                  <a:pt x="37216" y="9793"/>
                </a:lnTo>
                <a:lnTo>
                  <a:pt x="35293" y="9793"/>
                </a:lnTo>
                <a:lnTo>
                  <a:pt x="35293" y="7871"/>
                </a:lnTo>
                <a:close/>
                <a:moveTo>
                  <a:pt x="39173" y="7871"/>
                </a:moveTo>
                <a:lnTo>
                  <a:pt x="39173" y="9793"/>
                </a:lnTo>
                <a:lnTo>
                  <a:pt x="37252" y="9793"/>
                </a:lnTo>
                <a:lnTo>
                  <a:pt x="37252" y="7871"/>
                </a:lnTo>
                <a:close/>
                <a:moveTo>
                  <a:pt x="41132" y="7871"/>
                </a:moveTo>
                <a:lnTo>
                  <a:pt x="41132" y="9793"/>
                </a:lnTo>
                <a:lnTo>
                  <a:pt x="39211" y="9793"/>
                </a:lnTo>
                <a:lnTo>
                  <a:pt x="39211" y="7871"/>
                </a:lnTo>
                <a:close/>
                <a:moveTo>
                  <a:pt x="43091" y="7871"/>
                </a:moveTo>
                <a:lnTo>
                  <a:pt x="43091" y="9793"/>
                </a:lnTo>
                <a:lnTo>
                  <a:pt x="41170" y="9793"/>
                </a:lnTo>
                <a:lnTo>
                  <a:pt x="41170" y="7871"/>
                </a:lnTo>
                <a:close/>
                <a:moveTo>
                  <a:pt x="45049" y="7871"/>
                </a:moveTo>
                <a:lnTo>
                  <a:pt x="45049" y="9793"/>
                </a:lnTo>
                <a:lnTo>
                  <a:pt x="43127" y="9793"/>
                </a:lnTo>
                <a:lnTo>
                  <a:pt x="43127" y="7871"/>
                </a:lnTo>
                <a:close/>
                <a:moveTo>
                  <a:pt x="47008" y="7871"/>
                </a:moveTo>
                <a:lnTo>
                  <a:pt x="47008" y="9793"/>
                </a:lnTo>
                <a:lnTo>
                  <a:pt x="45086" y="9793"/>
                </a:lnTo>
                <a:lnTo>
                  <a:pt x="45086" y="7871"/>
                </a:lnTo>
                <a:close/>
                <a:moveTo>
                  <a:pt x="48966" y="7871"/>
                </a:moveTo>
                <a:lnTo>
                  <a:pt x="48966" y="9793"/>
                </a:lnTo>
                <a:lnTo>
                  <a:pt x="47044" y="9793"/>
                </a:lnTo>
                <a:lnTo>
                  <a:pt x="47044" y="7871"/>
                </a:lnTo>
                <a:close/>
                <a:moveTo>
                  <a:pt x="50925" y="7871"/>
                </a:moveTo>
                <a:lnTo>
                  <a:pt x="50925" y="9793"/>
                </a:lnTo>
                <a:lnTo>
                  <a:pt x="49003" y="9793"/>
                </a:lnTo>
                <a:lnTo>
                  <a:pt x="49003" y="7871"/>
                </a:lnTo>
                <a:close/>
                <a:moveTo>
                  <a:pt x="52883" y="7871"/>
                </a:moveTo>
                <a:lnTo>
                  <a:pt x="52883" y="9793"/>
                </a:lnTo>
                <a:lnTo>
                  <a:pt x="50961" y="9793"/>
                </a:lnTo>
                <a:lnTo>
                  <a:pt x="50961" y="7871"/>
                </a:lnTo>
                <a:close/>
                <a:moveTo>
                  <a:pt x="54842" y="7871"/>
                </a:moveTo>
                <a:lnTo>
                  <a:pt x="54842" y="9793"/>
                </a:lnTo>
                <a:lnTo>
                  <a:pt x="52920" y="9793"/>
                </a:lnTo>
                <a:lnTo>
                  <a:pt x="52920" y="7871"/>
                </a:lnTo>
                <a:close/>
                <a:moveTo>
                  <a:pt x="56802" y="7871"/>
                </a:moveTo>
                <a:lnTo>
                  <a:pt x="56802" y="9793"/>
                </a:lnTo>
                <a:lnTo>
                  <a:pt x="54879" y="9793"/>
                </a:lnTo>
                <a:lnTo>
                  <a:pt x="54879" y="7871"/>
                </a:lnTo>
                <a:close/>
                <a:moveTo>
                  <a:pt x="58759" y="7871"/>
                </a:moveTo>
                <a:lnTo>
                  <a:pt x="58759" y="9793"/>
                </a:lnTo>
                <a:lnTo>
                  <a:pt x="56838" y="9793"/>
                </a:lnTo>
                <a:lnTo>
                  <a:pt x="56838" y="7871"/>
                </a:lnTo>
                <a:close/>
                <a:moveTo>
                  <a:pt x="60718" y="7871"/>
                </a:moveTo>
                <a:lnTo>
                  <a:pt x="60718" y="9793"/>
                </a:lnTo>
                <a:lnTo>
                  <a:pt x="58797" y="9793"/>
                </a:lnTo>
                <a:lnTo>
                  <a:pt x="58797" y="7871"/>
                </a:lnTo>
                <a:close/>
                <a:moveTo>
                  <a:pt x="62676" y="7871"/>
                </a:moveTo>
                <a:lnTo>
                  <a:pt x="62676" y="9793"/>
                </a:lnTo>
                <a:lnTo>
                  <a:pt x="60754" y="9793"/>
                </a:lnTo>
                <a:lnTo>
                  <a:pt x="60754" y="7871"/>
                </a:lnTo>
                <a:close/>
                <a:moveTo>
                  <a:pt x="64635" y="7871"/>
                </a:moveTo>
                <a:lnTo>
                  <a:pt x="64635" y="9793"/>
                </a:lnTo>
                <a:lnTo>
                  <a:pt x="62713" y="9793"/>
                </a:lnTo>
                <a:lnTo>
                  <a:pt x="62713" y="7871"/>
                </a:lnTo>
                <a:close/>
                <a:moveTo>
                  <a:pt x="66593" y="7871"/>
                </a:moveTo>
                <a:lnTo>
                  <a:pt x="66593" y="9793"/>
                </a:lnTo>
                <a:lnTo>
                  <a:pt x="64671" y="9793"/>
                </a:lnTo>
                <a:lnTo>
                  <a:pt x="64671" y="7871"/>
                </a:lnTo>
                <a:close/>
                <a:moveTo>
                  <a:pt x="68552" y="7871"/>
                </a:moveTo>
                <a:lnTo>
                  <a:pt x="68552" y="9793"/>
                </a:lnTo>
                <a:lnTo>
                  <a:pt x="66630" y="9793"/>
                </a:lnTo>
                <a:lnTo>
                  <a:pt x="66630" y="7871"/>
                </a:lnTo>
                <a:close/>
                <a:moveTo>
                  <a:pt x="70511" y="7871"/>
                </a:moveTo>
                <a:lnTo>
                  <a:pt x="70511" y="9793"/>
                </a:lnTo>
                <a:lnTo>
                  <a:pt x="68589" y="9793"/>
                </a:lnTo>
                <a:lnTo>
                  <a:pt x="68589" y="7871"/>
                </a:lnTo>
                <a:close/>
                <a:moveTo>
                  <a:pt x="72469" y="7871"/>
                </a:moveTo>
                <a:lnTo>
                  <a:pt x="72469" y="9793"/>
                </a:lnTo>
                <a:lnTo>
                  <a:pt x="70547" y="9793"/>
                </a:lnTo>
                <a:lnTo>
                  <a:pt x="70547" y="7871"/>
                </a:lnTo>
                <a:close/>
                <a:moveTo>
                  <a:pt x="74429" y="7871"/>
                </a:moveTo>
                <a:lnTo>
                  <a:pt x="74429" y="9793"/>
                </a:lnTo>
                <a:lnTo>
                  <a:pt x="72506" y="9793"/>
                </a:lnTo>
                <a:lnTo>
                  <a:pt x="72506" y="7871"/>
                </a:lnTo>
                <a:close/>
                <a:moveTo>
                  <a:pt x="76386" y="7871"/>
                </a:moveTo>
                <a:lnTo>
                  <a:pt x="76386" y="9793"/>
                </a:lnTo>
                <a:lnTo>
                  <a:pt x="74465" y="9793"/>
                </a:lnTo>
                <a:lnTo>
                  <a:pt x="74465" y="7871"/>
                </a:lnTo>
                <a:close/>
                <a:moveTo>
                  <a:pt x="78345" y="7871"/>
                </a:moveTo>
                <a:lnTo>
                  <a:pt x="78345" y="9793"/>
                </a:lnTo>
                <a:lnTo>
                  <a:pt x="76424" y="9793"/>
                </a:lnTo>
                <a:lnTo>
                  <a:pt x="76424" y="7871"/>
                </a:lnTo>
                <a:close/>
                <a:moveTo>
                  <a:pt x="80303" y="7871"/>
                </a:moveTo>
                <a:lnTo>
                  <a:pt x="80303" y="9793"/>
                </a:lnTo>
                <a:lnTo>
                  <a:pt x="78381" y="9793"/>
                </a:lnTo>
                <a:lnTo>
                  <a:pt x="78381" y="7871"/>
                </a:lnTo>
                <a:close/>
                <a:moveTo>
                  <a:pt x="82262" y="7871"/>
                </a:moveTo>
                <a:lnTo>
                  <a:pt x="82262" y="9793"/>
                </a:lnTo>
                <a:lnTo>
                  <a:pt x="80340" y="9793"/>
                </a:lnTo>
                <a:lnTo>
                  <a:pt x="80340" y="7871"/>
                </a:lnTo>
                <a:close/>
                <a:moveTo>
                  <a:pt x="84221" y="7871"/>
                </a:moveTo>
                <a:lnTo>
                  <a:pt x="84221" y="9793"/>
                </a:lnTo>
                <a:lnTo>
                  <a:pt x="82299" y="9793"/>
                </a:lnTo>
                <a:lnTo>
                  <a:pt x="82299" y="7871"/>
                </a:lnTo>
                <a:close/>
                <a:moveTo>
                  <a:pt x="86179" y="7871"/>
                </a:moveTo>
                <a:lnTo>
                  <a:pt x="86179" y="9793"/>
                </a:lnTo>
                <a:lnTo>
                  <a:pt x="84257" y="9793"/>
                </a:lnTo>
                <a:lnTo>
                  <a:pt x="84257" y="7871"/>
                </a:lnTo>
                <a:close/>
                <a:moveTo>
                  <a:pt x="88138" y="7871"/>
                </a:moveTo>
                <a:lnTo>
                  <a:pt x="88138" y="9793"/>
                </a:lnTo>
                <a:lnTo>
                  <a:pt x="86216" y="9793"/>
                </a:lnTo>
                <a:lnTo>
                  <a:pt x="86216" y="7871"/>
                </a:lnTo>
                <a:close/>
                <a:moveTo>
                  <a:pt x="90096" y="7871"/>
                </a:moveTo>
                <a:lnTo>
                  <a:pt x="90096" y="9793"/>
                </a:lnTo>
                <a:lnTo>
                  <a:pt x="88174" y="9793"/>
                </a:lnTo>
                <a:lnTo>
                  <a:pt x="88174" y="7871"/>
                </a:lnTo>
                <a:close/>
                <a:moveTo>
                  <a:pt x="1960" y="9830"/>
                </a:moveTo>
                <a:lnTo>
                  <a:pt x="1960" y="11752"/>
                </a:lnTo>
                <a:lnTo>
                  <a:pt x="39" y="11752"/>
                </a:lnTo>
                <a:lnTo>
                  <a:pt x="39" y="9830"/>
                </a:lnTo>
                <a:close/>
                <a:moveTo>
                  <a:pt x="3918" y="9830"/>
                </a:moveTo>
                <a:lnTo>
                  <a:pt x="3918" y="11752"/>
                </a:lnTo>
                <a:lnTo>
                  <a:pt x="1996" y="11752"/>
                </a:lnTo>
                <a:lnTo>
                  <a:pt x="1996" y="9830"/>
                </a:lnTo>
                <a:close/>
                <a:moveTo>
                  <a:pt x="5877" y="9830"/>
                </a:moveTo>
                <a:lnTo>
                  <a:pt x="5877" y="11752"/>
                </a:lnTo>
                <a:lnTo>
                  <a:pt x="3955" y="11752"/>
                </a:lnTo>
                <a:lnTo>
                  <a:pt x="3955" y="9830"/>
                </a:lnTo>
                <a:close/>
                <a:moveTo>
                  <a:pt x="7835" y="9830"/>
                </a:moveTo>
                <a:lnTo>
                  <a:pt x="7835" y="11752"/>
                </a:lnTo>
                <a:lnTo>
                  <a:pt x="5913" y="11752"/>
                </a:lnTo>
                <a:lnTo>
                  <a:pt x="5913" y="9830"/>
                </a:lnTo>
                <a:close/>
                <a:moveTo>
                  <a:pt x="9794" y="9830"/>
                </a:moveTo>
                <a:lnTo>
                  <a:pt x="9794" y="11752"/>
                </a:lnTo>
                <a:lnTo>
                  <a:pt x="7872" y="11752"/>
                </a:lnTo>
                <a:lnTo>
                  <a:pt x="7872" y="9830"/>
                </a:lnTo>
                <a:close/>
                <a:moveTo>
                  <a:pt x="11753" y="9830"/>
                </a:moveTo>
                <a:lnTo>
                  <a:pt x="11753" y="11752"/>
                </a:lnTo>
                <a:lnTo>
                  <a:pt x="9831" y="11752"/>
                </a:lnTo>
                <a:lnTo>
                  <a:pt x="9831" y="9830"/>
                </a:lnTo>
                <a:close/>
                <a:moveTo>
                  <a:pt x="13711" y="9830"/>
                </a:moveTo>
                <a:lnTo>
                  <a:pt x="13711" y="11752"/>
                </a:lnTo>
                <a:lnTo>
                  <a:pt x="11789" y="11752"/>
                </a:lnTo>
                <a:lnTo>
                  <a:pt x="11789" y="9830"/>
                </a:lnTo>
                <a:close/>
                <a:moveTo>
                  <a:pt x="15670" y="9830"/>
                </a:moveTo>
                <a:lnTo>
                  <a:pt x="15670" y="11752"/>
                </a:lnTo>
                <a:lnTo>
                  <a:pt x="13748" y="11752"/>
                </a:lnTo>
                <a:lnTo>
                  <a:pt x="13748" y="9830"/>
                </a:lnTo>
                <a:close/>
                <a:moveTo>
                  <a:pt x="17627" y="9830"/>
                </a:moveTo>
                <a:lnTo>
                  <a:pt x="17627" y="11752"/>
                </a:lnTo>
                <a:lnTo>
                  <a:pt x="15705" y="11752"/>
                </a:lnTo>
                <a:lnTo>
                  <a:pt x="15705" y="9830"/>
                </a:lnTo>
                <a:close/>
                <a:moveTo>
                  <a:pt x="19587" y="9830"/>
                </a:moveTo>
                <a:lnTo>
                  <a:pt x="19587" y="11752"/>
                </a:lnTo>
                <a:lnTo>
                  <a:pt x="17665" y="11752"/>
                </a:lnTo>
                <a:lnTo>
                  <a:pt x="17665" y="9830"/>
                </a:lnTo>
                <a:close/>
                <a:moveTo>
                  <a:pt x="21546" y="9830"/>
                </a:moveTo>
                <a:lnTo>
                  <a:pt x="21546" y="11752"/>
                </a:lnTo>
                <a:lnTo>
                  <a:pt x="19625" y="11752"/>
                </a:lnTo>
                <a:lnTo>
                  <a:pt x="19625" y="9830"/>
                </a:lnTo>
                <a:close/>
                <a:moveTo>
                  <a:pt x="23504" y="9830"/>
                </a:moveTo>
                <a:lnTo>
                  <a:pt x="23504" y="11752"/>
                </a:lnTo>
                <a:lnTo>
                  <a:pt x="21582" y="11752"/>
                </a:lnTo>
                <a:lnTo>
                  <a:pt x="21582" y="9830"/>
                </a:lnTo>
                <a:close/>
                <a:moveTo>
                  <a:pt x="25463" y="9830"/>
                </a:moveTo>
                <a:lnTo>
                  <a:pt x="25463" y="11752"/>
                </a:lnTo>
                <a:lnTo>
                  <a:pt x="23541" y="11752"/>
                </a:lnTo>
                <a:lnTo>
                  <a:pt x="23541" y="9830"/>
                </a:lnTo>
                <a:close/>
                <a:moveTo>
                  <a:pt x="27422" y="9830"/>
                </a:moveTo>
                <a:lnTo>
                  <a:pt x="27422" y="11752"/>
                </a:lnTo>
                <a:lnTo>
                  <a:pt x="25500" y="11752"/>
                </a:lnTo>
                <a:lnTo>
                  <a:pt x="25500" y="9830"/>
                </a:lnTo>
                <a:close/>
                <a:moveTo>
                  <a:pt x="29380" y="9830"/>
                </a:moveTo>
                <a:lnTo>
                  <a:pt x="29380" y="11752"/>
                </a:lnTo>
                <a:lnTo>
                  <a:pt x="27458" y="11752"/>
                </a:lnTo>
                <a:lnTo>
                  <a:pt x="27458" y="9830"/>
                </a:lnTo>
                <a:close/>
                <a:moveTo>
                  <a:pt x="31339" y="9830"/>
                </a:moveTo>
                <a:lnTo>
                  <a:pt x="31339" y="11752"/>
                </a:lnTo>
                <a:lnTo>
                  <a:pt x="29417" y="11752"/>
                </a:lnTo>
                <a:lnTo>
                  <a:pt x="29417" y="9830"/>
                </a:lnTo>
                <a:close/>
                <a:moveTo>
                  <a:pt x="33297" y="9830"/>
                </a:moveTo>
                <a:lnTo>
                  <a:pt x="33297" y="11752"/>
                </a:lnTo>
                <a:lnTo>
                  <a:pt x="31375" y="11752"/>
                </a:lnTo>
                <a:lnTo>
                  <a:pt x="31375" y="9830"/>
                </a:lnTo>
                <a:close/>
                <a:moveTo>
                  <a:pt x="35256" y="9830"/>
                </a:moveTo>
                <a:lnTo>
                  <a:pt x="35256" y="11752"/>
                </a:lnTo>
                <a:lnTo>
                  <a:pt x="33334" y="11752"/>
                </a:lnTo>
                <a:lnTo>
                  <a:pt x="33334" y="9830"/>
                </a:lnTo>
                <a:close/>
                <a:moveTo>
                  <a:pt x="37216" y="9830"/>
                </a:moveTo>
                <a:lnTo>
                  <a:pt x="37216" y="11752"/>
                </a:lnTo>
                <a:lnTo>
                  <a:pt x="35293" y="11752"/>
                </a:lnTo>
                <a:lnTo>
                  <a:pt x="35293" y="9830"/>
                </a:lnTo>
                <a:close/>
                <a:moveTo>
                  <a:pt x="39173" y="9830"/>
                </a:moveTo>
                <a:lnTo>
                  <a:pt x="39173" y="11752"/>
                </a:lnTo>
                <a:lnTo>
                  <a:pt x="37252" y="11752"/>
                </a:lnTo>
                <a:lnTo>
                  <a:pt x="37252" y="9830"/>
                </a:lnTo>
                <a:close/>
                <a:moveTo>
                  <a:pt x="41132" y="9830"/>
                </a:moveTo>
                <a:lnTo>
                  <a:pt x="41132" y="11752"/>
                </a:lnTo>
                <a:lnTo>
                  <a:pt x="39211" y="11752"/>
                </a:lnTo>
                <a:lnTo>
                  <a:pt x="39211" y="9830"/>
                </a:lnTo>
                <a:close/>
                <a:moveTo>
                  <a:pt x="43091" y="9830"/>
                </a:moveTo>
                <a:lnTo>
                  <a:pt x="43091" y="11752"/>
                </a:lnTo>
                <a:lnTo>
                  <a:pt x="41170" y="11752"/>
                </a:lnTo>
                <a:lnTo>
                  <a:pt x="41170" y="9830"/>
                </a:lnTo>
                <a:close/>
                <a:moveTo>
                  <a:pt x="45049" y="9830"/>
                </a:moveTo>
                <a:lnTo>
                  <a:pt x="45049" y="11752"/>
                </a:lnTo>
                <a:lnTo>
                  <a:pt x="43127" y="11752"/>
                </a:lnTo>
                <a:lnTo>
                  <a:pt x="43127" y="9830"/>
                </a:lnTo>
                <a:close/>
                <a:moveTo>
                  <a:pt x="47008" y="9830"/>
                </a:moveTo>
                <a:lnTo>
                  <a:pt x="47008" y="11752"/>
                </a:lnTo>
                <a:lnTo>
                  <a:pt x="45086" y="11752"/>
                </a:lnTo>
                <a:lnTo>
                  <a:pt x="45086" y="9830"/>
                </a:lnTo>
                <a:close/>
                <a:moveTo>
                  <a:pt x="48966" y="9830"/>
                </a:moveTo>
                <a:lnTo>
                  <a:pt x="48966" y="11752"/>
                </a:lnTo>
                <a:lnTo>
                  <a:pt x="47044" y="11752"/>
                </a:lnTo>
                <a:lnTo>
                  <a:pt x="47044" y="9830"/>
                </a:lnTo>
                <a:close/>
                <a:moveTo>
                  <a:pt x="50925" y="9830"/>
                </a:moveTo>
                <a:lnTo>
                  <a:pt x="50925" y="11752"/>
                </a:lnTo>
                <a:lnTo>
                  <a:pt x="49003" y="11752"/>
                </a:lnTo>
                <a:lnTo>
                  <a:pt x="49003" y="9830"/>
                </a:lnTo>
                <a:close/>
                <a:moveTo>
                  <a:pt x="52883" y="9830"/>
                </a:moveTo>
                <a:lnTo>
                  <a:pt x="52883" y="11752"/>
                </a:lnTo>
                <a:lnTo>
                  <a:pt x="50961" y="11752"/>
                </a:lnTo>
                <a:lnTo>
                  <a:pt x="50961" y="9830"/>
                </a:lnTo>
                <a:close/>
                <a:moveTo>
                  <a:pt x="54842" y="9830"/>
                </a:moveTo>
                <a:lnTo>
                  <a:pt x="54842" y="11752"/>
                </a:lnTo>
                <a:lnTo>
                  <a:pt x="52920" y="11752"/>
                </a:lnTo>
                <a:lnTo>
                  <a:pt x="52920" y="9830"/>
                </a:lnTo>
                <a:close/>
                <a:moveTo>
                  <a:pt x="56802" y="9830"/>
                </a:moveTo>
                <a:lnTo>
                  <a:pt x="56802" y="11752"/>
                </a:lnTo>
                <a:lnTo>
                  <a:pt x="54879" y="11752"/>
                </a:lnTo>
                <a:lnTo>
                  <a:pt x="54879" y="9830"/>
                </a:lnTo>
                <a:close/>
                <a:moveTo>
                  <a:pt x="58759" y="9830"/>
                </a:moveTo>
                <a:lnTo>
                  <a:pt x="58759" y="11752"/>
                </a:lnTo>
                <a:lnTo>
                  <a:pt x="56838" y="11752"/>
                </a:lnTo>
                <a:lnTo>
                  <a:pt x="56838" y="9830"/>
                </a:lnTo>
                <a:close/>
                <a:moveTo>
                  <a:pt x="60718" y="9830"/>
                </a:moveTo>
                <a:lnTo>
                  <a:pt x="60718" y="11752"/>
                </a:lnTo>
                <a:lnTo>
                  <a:pt x="58797" y="11752"/>
                </a:lnTo>
                <a:lnTo>
                  <a:pt x="58797" y="9830"/>
                </a:lnTo>
                <a:close/>
                <a:moveTo>
                  <a:pt x="62676" y="9830"/>
                </a:moveTo>
                <a:lnTo>
                  <a:pt x="62676" y="11752"/>
                </a:lnTo>
                <a:lnTo>
                  <a:pt x="60754" y="11752"/>
                </a:lnTo>
                <a:lnTo>
                  <a:pt x="60754" y="9830"/>
                </a:lnTo>
                <a:close/>
                <a:moveTo>
                  <a:pt x="64635" y="9830"/>
                </a:moveTo>
                <a:lnTo>
                  <a:pt x="64635" y="11752"/>
                </a:lnTo>
                <a:lnTo>
                  <a:pt x="62713" y="11752"/>
                </a:lnTo>
                <a:lnTo>
                  <a:pt x="62713" y="9830"/>
                </a:lnTo>
                <a:close/>
                <a:moveTo>
                  <a:pt x="66593" y="9830"/>
                </a:moveTo>
                <a:lnTo>
                  <a:pt x="66593" y="11752"/>
                </a:lnTo>
                <a:lnTo>
                  <a:pt x="64671" y="11752"/>
                </a:lnTo>
                <a:lnTo>
                  <a:pt x="64671" y="9830"/>
                </a:lnTo>
                <a:close/>
                <a:moveTo>
                  <a:pt x="68552" y="9830"/>
                </a:moveTo>
                <a:lnTo>
                  <a:pt x="68552" y="11752"/>
                </a:lnTo>
                <a:lnTo>
                  <a:pt x="66630" y="11752"/>
                </a:lnTo>
                <a:lnTo>
                  <a:pt x="66630" y="9830"/>
                </a:lnTo>
                <a:close/>
                <a:moveTo>
                  <a:pt x="70511" y="9830"/>
                </a:moveTo>
                <a:lnTo>
                  <a:pt x="70511" y="11752"/>
                </a:lnTo>
                <a:lnTo>
                  <a:pt x="68589" y="11752"/>
                </a:lnTo>
                <a:lnTo>
                  <a:pt x="68589" y="9830"/>
                </a:lnTo>
                <a:close/>
                <a:moveTo>
                  <a:pt x="72469" y="9830"/>
                </a:moveTo>
                <a:lnTo>
                  <a:pt x="72469" y="11752"/>
                </a:lnTo>
                <a:lnTo>
                  <a:pt x="70547" y="11752"/>
                </a:lnTo>
                <a:lnTo>
                  <a:pt x="70547" y="9830"/>
                </a:lnTo>
                <a:close/>
                <a:moveTo>
                  <a:pt x="74429" y="9830"/>
                </a:moveTo>
                <a:lnTo>
                  <a:pt x="74429" y="11752"/>
                </a:lnTo>
                <a:lnTo>
                  <a:pt x="72506" y="11752"/>
                </a:lnTo>
                <a:lnTo>
                  <a:pt x="72506" y="9830"/>
                </a:lnTo>
                <a:close/>
                <a:moveTo>
                  <a:pt x="76386" y="9830"/>
                </a:moveTo>
                <a:lnTo>
                  <a:pt x="76386" y="11752"/>
                </a:lnTo>
                <a:lnTo>
                  <a:pt x="74465" y="11752"/>
                </a:lnTo>
                <a:lnTo>
                  <a:pt x="74465" y="9830"/>
                </a:lnTo>
                <a:close/>
                <a:moveTo>
                  <a:pt x="78345" y="9830"/>
                </a:moveTo>
                <a:lnTo>
                  <a:pt x="78345" y="11752"/>
                </a:lnTo>
                <a:lnTo>
                  <a:pt x="76424" y="11752"/>
                </a:lnTo>
                <a:lnTo>
                  <a:pt x="76424" y="9830"/>
                </a:lnTo>
                <a:close/>
                <a:moveTo>
                  <a:pt x="80303" y="9830"/>
                </a:moveTo>
                <a:lnTo>
                  <a:pt x="80303" y="11752"/>
                </a:lnTo>
                <a:lnTo>
                  <a:pt x="78381" y="11752"/>
                </a:lnTo>
                <a:lnTo>
                  <a:pt x="78381" y="9830"/>
                </a:lnTo>
                <a:close/>
                <a:moveTo>
                  <a:pt x="82262" y="9830"/>
                </a:moveTo>
                <a:lnTo>
                  <a:pt x="82262" y="11752"/>
                </a:lnTo>
                <a:lnTo>
                  <a:pt x="80340" y="11752"/>
                </a:lnTo>
                <a:lnTo>
                  <a:pt x="80340" y="9830"/>
                </a:lnTo>
                <a:close/>
                <a:moveTo>
                  <a:pt x="84221" y="9830"/>
                </a:moveTo>
                <a:lnTo>
                  <a:pt x="84221" y="11752"/>
                </a:lnTo>
                <a:lnTo>
                  <a:pt x="82299" y="11752"/>
                </a:lnTo>
                <a:lnTo>
                  <a:pt x="82299" y="9830"/>
                </a:lnTo>
                <a:close/>
                <a:moveTo>
                  <a:pt x="86179" y="9830"/>
                </a:moveTo>
                <a:lnTo>
                  <a:pt x="86179" y="11752"/>
                </a:lnTo>
                <a:lnTo>
                  <a:pt x="84257" y="11752"/>
                </a:lnTo>
                <a:lnTo>
                  <a:pt x="84257" y="9830"/>
                </a:lnTo>
                <a:close/>
                <a:moveTo>
                  <a:pt x="88138" y="9830"/>
                </a:moveTo>
                <a:lnTo>
                  <a:pt x="88138" y="11752"/>
                </a:lnTo>
                <a:lnTo>
                  <a:pt x="86216" y="11752"/>
                </a:lnTo>
                <a:lnTo>
                  <a:pt x="86216" y="9830"/>
                </a:lnTo>
                <a:close/>
                <a:moveTo>
                  <a:pt x="90096" y="9830"/>
                </a:moveTo>
                <a:lnTo>
                  <a:pt x="90096" y="11752"/>
                </a:lnTo>
                <a:lnTo>
                  <a:pt x="88174" y="11752"/>
                </a:lnTo>
                <a:lnTo>
                  <a:pt x="88174" y="9830"/>
                </a:lnTo>
                <a:close/>
                <a:moveTo>
                  <a:pt x="1960" y="11788"/>
                </a:moveTo>
                <a:lnTo>
                  <a:pt x="1960" y="13710"/>
                </a:lnTo>
                <a:lnTo>
                  <a:pt x="39" y="13710"/>
                </a:lnTo>
                <a:lnTo>
                  <a:pt x="39" y="11788"/>
                </a:lnTo>
                <a:close/>
                <a:moveTo>
                  <a:pt x="3918" y="11788"/>
                </a:moveTo>
                <a:lnTo>
                  <a:pt x="3918" y="13710"/>
                </a:lnTo>
                <a:lnTo>
                  <a:pt x="1996" y="13710"/>
                </a:lnTo>
                <a:lnTo>
                  <a:pt x="1996" y="11788"/>
                </a:lnTo>
                <a:close/>
                <a:moveTo>
                  <a:pt x="5877" y="11788"/>
                </a:moveTo>
                <a:lnTo>
                  <a:pt x="5877" y="13710"/>
                </a:lnTo>
                <a:lnTo>
                  <a:pt x="3955" y="13710"/>
                </a:lnTo>
                <a:lnTo>
                  <a:pt x="3955" y="11788"/>
                </a:lnTo>
                <a:close/>
                <a:moveTo>
                  <a:pt x="7835" y="11788"/>
                </a:moveTo>
                <a:lnTo>
                  <a:pt x="7835" y="13710"/>
                </a:lnTo>
                <a:lnTo>
                  <a:pt x="5913" y="13710"/>
                </a:lnTo>
                <a:lnTo>
                  <a:pt x="5913" y="11788"/>
                </a:lnTo>
                <a:close/>
                <a:moveTo>
                  <a:pt x="9794" y="11788"/>
                </a:moveTo>
                <a:lnTo>
                  <a:pt x="9794" y="13710"/>
                </a:lnTo>
                <a:lnTo>
                  <a:pt x="7872" y="13710"/>
                </a:lnTo>
                <a:lnTo>
                  <a:pt x="7872" y="11788"/>
                </a:lnTo>
                <a:close/>
                <a:moveTo>
                  <a:pt x="11753" y="11788"/>
                </a:moveTo>
                <a:lnTo>
                  <a:pt x="11753" y="13710"/>
                </a:lnTo>
                <a:lnTo>
                  <a:pt x="9831" y="13710"/>
                </a:lnTo>
                <a:lnTo>
                  <a:pt x="9831" y="11788"/>
                </a:lnTo>
                <a:close/>
                <a:moveTo>
                  <a:pt x="13711" y="11788"/>
                </a:moveTo>
                <a:lnTo>
                  <a:pt x="13711" y="13710"/>
                </a:lnTo>
                <a:lnTo>
                  <a:pt x="11789" y="13710"/>
                </a:lnTo>
                <a:lnTo>
                  <a:pt x="11789" y="11788"/>
                </a:lnTo>
                <a:close/>
                <a:moveTo>
                  <a:pt x="15670" y="11788"/>
                </a:moveTo>
                <a:lnTo>
                  <a:pt x="15670" y="13710"/>
                </a:lnTo>
                <a:lnTo>
                  <a:pt x="13748" y="13710"/>
                </a:lnTo>
                <a:lnTo>
                  <a:pt x="13748" y="11788"/>
                </a:lnTo>
                <a:close/>
                <a:moveTo>
                  <a:pt x="17627" y="11788"/>
                </a:moveTo>
                <a:lnTo>
                  <a:pt x="17627" y="13710"/>
                </a:lnTo>
                <a:lnTo>
                  <a:pt x="15705" y="13710"/>
                </a:lnTo>
                <a:lnTo>
                  <a:pt x="15705" y="11788"/>
                </a:lnTo>
                <a:close/>
                <a:moveTo>
                  <a:pt x="19587" y="11788"/>
                </a:moveTo>
                <a:lnTo>
                  <a:pt x="19587" y="13710"/>
                </a:lnTo>
                <a:lnTo>
                  <a:pt x="17665" y="13710"/>
                </a:lnTo>
                <a:lnTo>
                  <a:pt x="17665" y="11788"/>
                </a:lnTo>
                <a:close/>
                <a:moveTo>
                  <a:pt x="21546" y="11788"/>
                </a:moveTo>
                <a:lnTo>
                  <a:pt x="21546" y="13710"/>
                </a:lnTo>
                <a:lnTo>
                  <a:pt x="19625" y="13710"/>
                </a:lnTo>
                <a:lnTo>
                  <a:pt x="19625" y="11788"/>
                </a:lnTo>
                <a:close/>
                <a:moveTo>
                  <a:pt x="23504" y="11788"/>
                </a:moveTo>
                <a:lnTo>
                  <a:pt x="23504" y="13710"/>
                </a:lnTo>
                <a:lnTo>
                  <a:pt x="21582" y="13710"/>
                </a:lnTo>
                <a:lnTo>
                  <a:pt x="21582" y="11788"/>
                </a:lnTo>
                <a:close/>
                <a:moveTo>
                  <a:pt x="25463" y="11788"/>
                </a:moveTo>
                <a:lnTo>
                  <a:pt x="25463" y="13710"/>
                </a:lnTo>
                <a:lnTo>
                  <a:pt x="23541" y="13710"/>
                </a:lnTo>
                <a:lnTo>
                  <a:pt x="23541" y="11788"/>
                </a:lnTo>
                <a:close/>
                <a:moveTo>
                  <a:pt x="27422" y="11788"/>
                </a:moveTo>
                <a:lnTo>
                  <a:pt x="27422" y="13710"/>
                </a:lnTo>
                <a:lnTo>
                  <a:pt x="25500" y="13710"/>
                </a:lnTo>
                <a:lnTo>
                  <a:pt x="25500" y="11788"/>
                </a:lnTo>
                <a:close/>
                <a:moveTo>
                  <a:pt x="29380" y="11788"/>
                </a:moveTo>
                <a:lnTo>
                  <a:pt x="29380" y="13710"/>
                </a:lnTo>
                <a:lnTo>
                  <a:pt x="27458" y="13710"/>
                </a:lnTo>
                <a:lnTo>
                  <a:pt x="27458" y="11788"/>
                </a:lnTo>
                <a:close/>
                <a:moveTo>
                  <a:pt x="31339" y="11788"/>
                </a:moveTo>
                <a:lnTo>
                  <a:pt x="31339" y="13710"/>
                </a:lnTo>
                <a:lnTo>
                  <a:pt x="29417" y="13710"/>
                </a:lnTo>
                <a:lnTo>
                  <a:pt x="29417" y="11788"/>
                </a:lnTo>
                <a:close/>
                <a:moveTo>
                  <a:pt x="33297" y="11788"/>
                </a:moveTo>
                <a:lnTo>
                  <a:pt x="33297" y="13710"/>
                </a:lnTo>
                <a:lnTo>
                  <a:pt x="31375" y="13710"/>
                </a:lnTo>
                <a:lnTo>
                  <a:pt x="31375" y="11788"/>
                </a:lnTo>
                <a:close/>
                <a:moveTo>
                  <a:pt x="35256" y="11788"/>
                </a:moveTo>
                <a:lnTo>
                  <a:pt x="35256" y="13710"/>
                </a:lnTo>
                <a:lnTo>
                  <a:pt x="33334" y="13710"/>
                </a:lnTo>
                <a:lnTo>
                  <a:pt x="33334" y="11788"/>
                </a:lnTo>
                <a:close/>
                <a:moveTo>
                  <a:pt x="37216" y="11788"/>
                </a:moveTo>
                <a:lnTo>
                  <a:pt x="37216" y="13710"/>
                </a:lnTo>
                <a:lnTo>
                  <a:pt x="35293" y="13710"/>
                </a:lnTo>
                <a:lnTo>
                  <a:pt x="35293" y="11788"/>
                </a:lnTo>
                <a:close/>
                <a:moveTo>
                  <a:pt x="39173" y="11788"/>
                </a:moveTo>
                <a:lnTo>
                  <a:pt x="39173" y="13710"/>
                </a:lnTo>
                <a:lnTo>
                  <a:pt x="37252" y="13710"/>
                </a:lnTo>
                <a:lnTo>
                  <a:pt x="37252" y="11788"/>
                </a:lnTo>
                <a:close/>
                <a:moveTo>
                  <a:pt x="41132" y="11788"/>
                </a:moveTo>
                <a:lnTo>
                  <a:pt x="41132" y="13710"/>
                </a:lnTo>
                <a:lnTo>
                  <a:pt x="39211" y="13710"/>
                </a:lnTo>
                <a:lnTo>
                  <a:pt x="39211" y="11788"/>
                </a:lnTo>
                <a:close/>
                <a:moveTo>
                  <a:pt x="43091" y="11788"/>
                </a:moveTo>
                <a:lnTo>
                  <a:pt x="43091" y="13710"/>
                </a:lnTo>
                <a:lnTo>
                  <a:pt x="41170" y="13710"/>
                </a:lnTo>
                <a:lnTo>
                  <a:pt x="41170" y="11788"/>
                </a:lnTo>
                <a:close/>
                <a:moveTo>
                  <a:pt x="45049" y="11788"/>
                </a:moveTo>
                <a:lnTo>
                  <a:pt x="45049" y="13710"/>
                </a:lnTo>
                <a:lnTo>
                  <a:pt x="43127" y="13710"/>
                </a:lnTo>
                <a:lnTo>
                  <a:pt x="43127" y="11788"/>
                </a:lnTo>
                <a:close/>
                <a:moveTo>
                  <a:pt x="47008" y="11788"/>
                </a:moveTo>
                <a:lnTo>
                  <a:pt x="47008" y="13710"/>
                </a:lnTo>
                <a:lnTo>
                  <a:pt x="45086" y="13710"/>
                </a:lnTo>
                <a:lnTo>
                  <a:pt x="45086" y="11788"/>
                </a:lnTo>
                <a:close/>
                <a:moveTo>
                  <a:pt x="48966" y="11788"/>
                </a:moveTo>
                <a:lnTo>
                  <a:pt x="48966" y="13710"/>
                </a:lnTo>
                <a:lnTo>
                  <a:pt x="47044" y="13710"/>
                </a:lnTo>
                <a:lnTo>
                  <a:pt x="47044" y="11788"/>
                </a:lnTo>
                <a:close/>
                <a:moveTo>
                  <a:pt x="50925" y="11788"/>
                </a:moveTo>
                <a:lnTo>
                  <a:pt x="50925" y="13710"/>
                </a:lnTo>
                <a:lnTo>
                  <a:pt x="49003" y="13710"/>
                </a:lnTo>
                <a:lnTo>
                  <a:pt x="49003" y="11788"/>
                </a:lnTo>
                <a:close/>
                <a:moveTo>
                  <a:pt x="52883" y="11788"/>
                </a:moveTo>
                <a:lnTo>
                  <a:pt x="52883" y="13710"/>
                </a:lnTo>
                <a:lnTo>
                  <a:pt x="50961" y="13710"/>
                </a:lnTo>
                <a:lnTo>
                  <a:pt x="50961" y="11788"/>
                </a:lnTo>
                <a:close/>
                <a:moveTo>
                  <a:pt x="54842" y="11788"/>
                </a:moveTo>
                <a:lnTo>
                  <a:pt x="54842" y="13710"/>
                </a:lnTo>
                <a:lnTo>
                  <a:pt x="52920" y="13710"/>
                </a:lnTo>
                <a:lnTo>
                  <a:pt x="52920" y="11788"/>
                </a:lnTo>
                <a:close/>
                <a:moveTo>
                  <a:pt x="56802" y="11788"/>
                </a:moveTo>
                <a:lnTo>
                  <a:pt x="56802" y="13710"/>
                </a:lnTo>
                <a:lnTo>
                  <a:pt x="54879" y="13710"/>
                </a:lnTo>
                <a:lnTo>
                  <a:pt x="54879" y="11788"/>
                </a:lnTo>
                <a:close/>
                <a:moveTo>
                  <a:pt x="58759" y="11788"/>
                </a:moveTo>
                <a:lnTo>
                  <a:pt x="58759" y="13710"/>
                </a:lnTo>
                <a:lnTo>
                  <a:pt x="56838" y="13710"/>
                </a:lnTo>
                <a:lnTo>
                  <a:pt x="56838" y="11788"/>
                </a:lnTo>
                <a:close/>
                <a:moveTo>
                  <a:pt x="60718" y="11788"/>
                </a:moveTo>
                <a:lnTo>
                  <a:pt x="60718" y="13710"/>
                </a:lnTo>
                <a:lnTo>
                  <a:pt x="58797" y="13710"/>
                </a:lnTo>
                <a:lnTo>
                  <a:pt x="58797" y="11788"/>
                </a:lnTo>
                <a:close/>
                <a:moveTo>
                  <a:pt x="62676" y="11788"/>
                </a:moveTo>
                <a:lnTo>
                  <a:pt x="62676" y="13710"/>
                </a:lnTo>
                <a:lnTo>
                  <a:pt x="60754" y="13710"/>
                </a:lnTo>
                <a:lnTo>
                  <a:pt x="60754" y="11788"/>
                </a:lnTo>
                <a:close/>
                <a:moveTo>
                  <a:pt x="64635" y="11788"/>
                </a:moveTo>
                <a:lnTo>
                  <a:pt x="64635" y="13710"/>
                </a:lnTo>
                <a:lnTo>
                  <a:pt x="62713" y="13710"/>
                </a:lnTo>
                <a:lnTo>
                  <a:pt x="62713" y="11788"/>
                </a:lnTo>
                <a:close/>
                <a:moveTo>
                  <a:pt x="66593" y="11788"/>
                </a:moveTo>
                <a:lnTo>
                  <a:pt x="66593" y="13710"/>
                </a:lnTo>
                <a:lnTo>
                  <a:pt x="64671" y="13710"/>
                </a:lnTo>
                <a:lnTo>
                  <a:pt x="64671" y="11788"/>
                </a:lnTo>
                <a:close/>
                <a:moveTo>
                  <a:pt x="68552" y="11788"/>
                </a:moveTo>
                <a:lnTo>
                  <a:pt x="68552" y="13710"/>
                </a:lnTo>
                <a:lnTo>
                  <a:pt x="66630" y="13710"/>
                </a:lnTo>
                <a:lnTo>
                  <a:pt x="66630" y="11788"/>
                </a:lnTo>
                <a:close/>
                <a:moveTo>
                  <a:pt x="70511" y="11788"/>
                </a:moveTo>
                <a:lnTo>
                  <a:pt x="70511" y="13710"/>
                </a:lnTo>
                <a:lnTo>
                  <a:pt x="68589" y="13710"/>
                </a:lnTo>
                <a:lnTo>
                  <a:pt x="68589" y="11788"/>
                </a:lnTo>
                <a:close/>
                <a:moveTo>
                  <a:pt x="72469" y="11788"/>
                </a:moveTo>
                <a:lnTo>
                  <a:pt x="72469" y="13710"/>
                </a:lnTo>
                <a:lnTo>
                  <a:pt x="70547" y="13710"/>
                </a:lnTo>
                <a:lnTo>
                  <a:pt x="70547" y="11788"/>
                </a:lnTo>
                <a:close/>
                <a:moveTo>
                  <a:pt x="74429" y="11788"/>
                </a:moveTo>
                <a:lnTo>
                  <a:pt x="74429" y="13710"/>
                </a:lnTo>
                <a:lnTo>
                  <a:pt x="72506" y="13710"/>
                </a:lnTo>
                <a:lnTo>
                  <a:pt x="72506" y="11788"/>
                </a:lnTo>
                <a:close/>
                <a:moveTo>
                  <a:pt x="76386" y="11788"/>
                </a:moveTo>
                <a:lnTo>
                  <a:pt x="76386" y="13710"/>
                </a:lnTo>
                <a:lnTo>
                  <a:pt x="74465" y="13710"/>
                </a:lnTo>
                <a:lnTo>
                  <a:pt x="74465" y="11788"/>
                </a:lnTo>
                <a:close/>
                <a:moveTo>
                  <a:pt x="78345" y="11788"/>
                </a:moveTo>
                <a:lnTo>
                  <a:pt x="78345" y="13710"/>
                </a:lnTo>
                <a:lnTo>
                  <a:pt x="76424" y="13710"/>
                </a:lnTo>
                <a:lnTo>
                  <a:pt x="76424" y="11788"/>
                </a:lnTo>
                <a:close/>
                <a:moveTo>
                  <a:pt x="80303" y="11788"/>
                </a:moveTo>
                <a:lnTo>
                  <a:pt x="80303" y="13710"/>
                </a:lnTo>
                <a:lnTo>
                  <a:pt x="78381" y="13710"/>
                </a:lnTo>
                <a:lnTo>
                  <a:pt x="78381" y="11788"/>
                </a:lnTo>
                <a:close/>
                <a:moveTo>
                  <a:pt x="82262" y="11788"/>
                </a:moveTo>
                <a:lnTo>
                  <a:pt x="82262" y="13710"/>
                </a:lnTo>
                <a:lnTo>
                  <a:pt x="80340" y="13710"/>
                </a:lnTo>
                <a:lnTo>
                  <a:pt x="80340" y="11788"/>
                </a:lnTo>
                <a:close/>
                <a:moveTo>
                  <a:pt x="84221" y="11788"/>
                </a:moveTo>
                <a:lnTo>
                  <a:pt x="84221" y="13710"/>
                </a:lnTo>
                <a:lnTo>
                  <a:pt x="82299" y="13710"/>
                </a:lnTo>
                <a:lnTo>
                  <a:pt x="82299" y="11788"/>
                </a:lnTo>
                <a:close/>
                <a:moveTo>
                  <a:pt x="86179" y="11788"/>
                </a:moveTo>
                <a:lnTo>
                  <a:pt x="86179" y="13710"/>
                </a:lnTo>
                <a:lnTo>
                  <a:pt x="84257" y="13710"/>
                </a:lnTo>
                <a:lnTo>
                  <a:pt x="84257" y="11788"/>
                </a:lnTo>
                <a:close/>
                <a:moveTo>
                  <a:pt x="88138" y="11788"/>
                </a:moveTo>
                <a:lnTo>
                  <a:pt x="88138" y="13710"/>
                </a:lnTo>
                <a:lnTo>
                  <a:pt x="86216" y="13710"/>
                </a:lnTo>
                <a:lnTo>
                  <a:pt x="86216" y="11788"/>
                </a:lnTo>
                <a:close/>
                <a:moveTo>
                  <a:pt x="90096" y="11788"/>
                </a:moveTo>
                <a:lnTo>
                  <a:pt x="90096" y="13710"/>
                </a:lnTo>
                <a:lnTo>
                  <a:pt x="88174" y="13710"/>
                </a:lnTo>
                <a:lnTo>
                  <a:pt x="88174" y="11788"/>
                </a:lnTo>
                <a:close/>
                <a:moveTo>
                  <a:pt x="1960" y="13747"/>
                </a:moveTo>
                <a:lnTo>
                  <a:pt x="1960" y="15669"/>
                </a:lnTo>
                <a:lnTo>
                  <a:pt x="39" y="15669"/>
                </a:lnTo>
                <a:lnTo>
                  <a:pt x="39" y="13747"/>
                </a:lnTo>
                <a:close/>
                <a:moveTo>
                  <a:pt x="3918" y="13747"/>
                </a:moveTo>
                <a:lnTo>
                  <a:pt x="3918" y="15669"/>
                </a:lnTo>
                <a:lnTo>
                  <a:pt x="1996" y="15669"/>
                </a:lnTo>
                <a:lnTo>
                  <a:pt x="1996" y="13747"/>
                </a:lnTo>
                <a:close/>
                <a:moveTo>
                  <a:pt x="5877" y="13747"/>
                </a:moveTo>
                <a:lnTo>
                  <a:pt x="5877" y="15669"/>
                </a:lnTo>
                <a:lnTo>
                  <a:pt x="3955" y="15669"/>
                </a:lnTo>
                <a:lnTo>
                  <a:pt x="3955" y="13747"/>
                </a:lnTo>
                <a:close/>
                <a:moveTo>
                  <a:pt x="7835" y="13747"/>
                </a:moveTo>
                <a:lnTo>
                  <a:pt x="7835" y="15669"/>
                </a:lnTo>
                <a:lnTo>
                  <a:pt x="5913" y="15669"/>
                </a:lnTo>
                <a:lnTo>
                  <a:pt x="5913" y="13747"/>
                </a:lnTo>
                <a:close/>
                <a:moveTo>
                  <a:pt x="9794" y="13747"/>
                </a:moveTo>
                <a:lnTo>
                  <a:pt x="9794" y="15669"/>
                </a:lnTo>
                <a:lnTo>
                  <a:pt x="7872" y="15669"/>
                </a:lnTo>
                <a:lnTo>
                  <a:pt x="7872" y="13747"/>
                </a:lnTo>
                <a:close/>
                <a:moveTo>
                  <a:pt x="11753" y="13747"/>
                </a:moveTo>
                <a:lnTo>
                  <a:pt x="11753" y="15669"/>
                </a:lnTo>
                <a:lnTo>
                  <a:pt x="9831" y="15669"/>
                </a:lnTo>
                <a:lnTo>
                  <a:pt x="9831" y="13747"/>
                </a:lnTo>
                <a:close/>
                <a:moveTo>
                  <a:pt x="13711" y="13747"/>
                </a:moveTo>
                <a:lnTo>
                  <a:pt x="13711" y="15669"/>
                </a:lnTo>
                <a:lnTo>
                  <a:pt x="11789" y="15669"/>
                </a:lnTo>
                <a:lnTo>
                  <a:pt x="11789" y="13747"/>
                </a:lnTo>
                <a:close/>
                <a:moveTo>
                  <a:pt x="15670" y="13747"/>
                </a:moveTo>
                <a:lnTo>
                  <a:pt x="15670" y="15669"/>
                </a:lnTo>
                <a:lnTo>
                  <a:pt x="13748" y="15669"/>
                </a:lnTo>
                <a:lnTo>
                  <a:pt x="13748" y="13747"/>
                </a:lnTo>
                <a:close/>
                <a:moveTo>
                  <a:pt x="17627" y="13747"/>
                </a:moveTo>
                <a:lnTo>
                  <a:pt x="17627" y="15669"/>
                </a:lnTo>
                <a:lnTo>
                  <a:pt x="15705" y="15669"/>
                </a:lnTo>
                <a:lnTo>
                  <a:pt x="15705" y="13747"/>
                </a:lnTo>
                <a:close/>
                <a:moveTo>
                  <a:pt x="19587" y="13747"/>
                </a:moveTo>
                <a:lnTo>
                  <a:pt x="19587" y="15669"/>
                </a:lnTo>
                <a:lnTo>
                  <a:pt x="17665" y="15669"/>
                </a:lnTo>
                <a:lnTo>
                  <a:pt x="17665" y="13747"/>
                </a:lnTo>
                <a:close/>
                <a:moveTo>
                  <a:pt x="21546" y="13747"/>
                </a:moveTo>
                <a:lnTo>
                  <a:pt x="21546" y="15669"/>
                </a:lnTo>
                <a:lnTo>
                  <a:pt x="19625" y="15669"/>
                </a:lnTo>
                <a:lnTo>
                  <a:pt x="19625" y="13747"/>
                </a:lnTo>
                <a:close/>
                <a:moveTo>
                  <a:pt x="23504" y="13747"/>
                </a:moveTo>
                <a:lnTo>
                  <a:pt x="23504" y="15669"/>
                </a:lnTo>
                <a:lnTo>
                  <a:pt x="21582" y="15669"/>
                </a:lnTo>
                <a:lnTo>
                  <a:pt x="21582" y="13747"/>
                </a:lnTo>
                <a:close/>
                <a:moveTo>
                  <a:pt x="25463" y="13747"/>
                </a:moveTo>
                <a:lnTo>
                  <a:pt x="25463" y="15669"/>
                </a:lnTo>
                <a:lnTo>
                  <a:pt x="23541" y="15669"/>
                </a:lnTo>
                <a:lnTo>
                  <a:pt x="23541" y="13747"/>
                </a:lnTo>
                <a:close/>
                <a:moveTo>
                  <a:pt x="27422" y="13747"/>
                </a:moveTo>
                <a:lnTo>
                  <a:pt x="27422" y="15669"/>
                </a:lnTo>
                <a:lnTo>
                  <a:pt x="25500" y="15669"/>
                </a:lnTo>
                <a:lnTo>
                  <a:pt x="25500" y="13747"/>
                </a:lnTo>
                <a:close/>
                <a:moveTo>
                  <a:pt x="29380" y="13747"/>
                </a:moveTo>
                <a:lnTo>
                  <a:pt x="29380" y="15669"/>
                </a:lnTo>
                <a:lnTo>
                  <a:pt x="27458" y="15669"/>
                </a:lnTo>
                <a:lnTo>
                  <a:pt x="27458" y="13747"/>
                </a:lnTo>
                <a:close/>
                <a:moveTo>
                  <a:pt x="31339" y="13747"/>
                </a:moveTo>
                <a:lnTo>
                  <a:pt x="31339" y="15669"/>
                </a:lnTo>
                <a:lnTo>
                  <a:pt x="29417" y="15669"/>
                </a:lnTo>
                <a:lnTo>
                  <a:pt x="29417" y="13747"/>
                </a:lnTo>
                <a:close/>
                <a:moveTo>
                  <a:pt x="33297" y="13747"/>
                </a:moveTo>
                <a:lnTo>
                  <a:pt x="33297" y="15669"/>
                </a:lnTo>
                <a:lnTo>
                  <a:pt x="31375" y="15669"/>
                </a:lnTo>
                <a:lnTo>
                  <a:pt x="31375" y="13747"/>
                </a:lnTo>
                <a:close/>
                <a:moveTo>
                  <a:pt x="35256" y="13747"/>
                </a:moveTo>
                <a:lnTo>
                  <a:pt x="35256" y="15669"/>
                </a:lnTo>
                <a:lnTo>
                  <a:pt x="33334" y="15669"/>
                </a:lnTo>
                <a:lnTo>
                  <a:pt x="33334" y="13747"/>
                </a:lnTo>
                <a:close/>
                <a:moveTo>
                  <a:pt x="37216" y="13747"/>
                </a:moveTo>
                <a:lnTo>
                  <a:pt x="37216" y="15669"/>
                </a:lnTo>
                <a:lnTo>
                  <a:pt x="35293" y="15669"/>
                </a:lnTo>
                <a:lnTo>
                  <a:pt x="35293" y="13747"/>
                </a:lnTo>
                <a:close/>
                <a:moveTo>
                  <a:pt x="39173" y="13747"/>
                </a:moveTo>
                <a:lnTo>
                  <a:pt x="39173" y="15669"/>
                </a:lnTo>
                <a:lnTo>
                  <a:pt x="37252" y="15669"/>
                </a:lnTo>
                <a:lnTo>
                  <a:pt x="37252" y="13747"/>
                </a:lnTo>
                <a:close/>
                <a:moveTo>
                  <a:pt x="41132" y="13747"/>
                </a:moveTo>
                <a:lnTo>
                  <a:pt x="41132" y="15669"/>
                </a:lnTo>
                <a:lnTo>
                  <a:pt x="39211" y="15669"/>
                </a:lnTo>
                <a:lnTo>
                  <a:pt x="39211" y="13747"/>
                </a:lnTo>
                <a:close/>
                <a:moveTo>
                  <a:pt x="43091" y="13747"/>
                </a:moveTo>
                <a:lnTo>
                  <a:pt x="43091" y="15669"/>
                </a:lnTo>
                <a:lnTo>
                  <a:pt x="41170" y="15669"/>
                </a:lnTo>
                <a:lnTo>
                  <a:pt x="41170" y="13747"/>
                </a:lnTo>
                <a:close/>
                <a:moveTo>
                  <a:pt x="45049" y="13747"/>
                </a:moveTo>
                <a:lnTo>
                  <a:pt x="45049" y="15669"/>
                </a:lnTo>
                <a:lnTo>
                  <a:pt x="43127" y="15669"/>
                </a:lnTo>
                <a:lnTo>
                  <a:pt x="43127" y="13747"/>
                </a:lnTo>
                <a:close/>
                <a:moveTo>
                  <a:pt x="47008" y="13747"/>
                </a:moveTo>
                <a:lnTo>
                  <a:pt x="47008" y="15669"/>
                </a:lnTo>
                <a:lnTo>
                  <a:pt x="45086" y="15669"/>
                </a:lnTo>
                <a:lnTo>
                  <a:pt x="45086" y="13747"/>
                </a:lnTo>
                <a:close/>
                <a:moveTo>
                  <a:pt x="48966" y="13747"/>
                </a:moveTo>
                <a:lnTo>
                  <a:pt x="48966" y="15669"/>
                </a:lnTo>
                <a:lnTo>
                  <a:pt x="47044" y="15669"/>
                </a:lnTo>
                <a:lnTo>
                  <a:pt x="47044" y="13747"/>
                </a:lnTo>
                <a:close/>
                <a:moveTo>
                  <a:pt x="50925" y="13747"/>
                </a:moveTo>
                <a:lnTo>
                  <a:pt x="50925" y="15669"/>
                </a:lnTo>
                <a:lnTo>
                  <a:pt x="49003" y="15669"/>
                </a:lnTo>
                <a:lnTo>
                  <a:pt x="49003" y="13747"/>
                </a:lnTo>
                <a:close/>
                <a:moveTo>
                  <a:pt x="52883" y="13747"/>
                </a:moveTo>
                <a:lnTo>
                  <a:pt x="52883" y="15669"/>
                </a:lnTo>
                <a:lnTo>
                  <a:pt x="50961" y="15669"/>
                </a:lnTo>
                <a:lnTo>
                  <a:pt x="50961" y="13747"/>
                </a:lnTo>
                <a:close/>
                <a:moveTo>
                  <a:pt x="54842" y="13747"/>
                </a:moveTo>
                <a:lnTo>
                  <a:pt x="54842" y="15669"/>
                </a:lnTo>
                <a:lnTo>
                  <a:pt x="52920" y="15669"/>
                </a:lnTo>
                <a:lnTo>
                  <a:pt x="52920" y="13747"/>
                </a:lnTo>
                <a:close/>
                <a:moveTo>
                  <a:pt x="56802" y="13747"/>
                </a:moveTo>
                <a:lnTo>
                  <a:pt x="56802" y="15669"/>
                </a:lnTo>
                <a:lnTo>
                  <a:pt x="54879" y="15669"/>
                </a:lnTo>
                <a:lnTo>
                  <a:pt x="54879" y="13747"/>
                </a:lnTo>
                <a:close/>
                <a:moveTo>
                  <a:pt x="58759" y="13747"/>
                </a:moveTo>
                <a:lnTo>
                  <a:pt x="58759" y="15669"/>
                </a:lnTo>
                <a:lnTo>
                  <a:pt x="56838" y="15669"/>
                </a:lnTo>
                <a:lnTo>
                  <a:pt x="56838" y="13747"/>
                </a:lnTo>
                <a:close/>
                <a:moveTo>
                  <a:pt x="60718" y="13747"/>
                </a:moveTo>
                <a:lnTo>
                  <a:pt x="60718" y="15669"/>
                </a:lnTo>
                <a:lnTo>
                  <a:pt x="58797" y="15669"/>
                </a:lnTo>
                <a:lnTo>
                  <a:pt x="58797" y="13747"/>
                </a:lnTo>
                <a:close/>
                <a:moveTo>
                  <a:pt x="62676" y="13747"/>
                </a:moveTo>
                <a:lnTo>
                  <a:pt x="62676" y="15669"/>
                </a:lnTo>
                <a:lnTo>
                  <a:pt x="60754" y="15669"/>
                </a:lnTo>
                <a:lnTo>
                  <a:pt x="60754" y="13747"/>
                </a:lnTo>
                <a:close/>
                <a:moveTo>
                  <a:pt x="64635" y="13747"/>
                </a:moveTo>
                <a:lnTo>
                  <a:pt x="64635" y="15669"/>
                </a:lnTo>
                <a:lnTo>
                  <a:pt x="62713" y="15669"/>
                </a:lnTo>
                <a:lnTo>
                  <a:pt x="62713" y="13747"/>
                </a:lnTo>
                <a:close/>
                <a:moveTo>
                  <a:pt x="66593" y="13747"/>
                </a:moveTo>
                <a:lnTo>
                  <a:pt x="66593" y="15669"/>
                </a:lnTo>
                <a:lnTo>
                  <a:pt x="64671" y="15669"/>
                </a:lnTo>
                <a:lnTo>
                  <a:pt x="64671" y="13747"/>
                </a:lnTo>
                <a:close/>
                <a:moveTo>
                  <a:pt x="68552" y="13747"/>
                </a:moveTo>
                <a:lnTo>
                  <a:pt x="68552" y="15669"/>
                </a:lnTo>
                <a:lnTo>
                  <a:pt x="66630" y="15669"/>
                </a:lnTo>
                <a:lnTo>
                  <a:pt x="66630" y="13747"/>
                </a:lnTo>
                <a:close/>
                <a:moveTo>
                  <a:pt x="70511" y="13747"/>
                </a:moveTo>
                <a:lnTo>
                  <a:pt x="70511" y="15669"/>
                </a:lnTo>
                <a:lnTo>
                  <a:pt x="68589" y="15669"/>
                </a:lnTo>
                <a:lnTo>
                  <a:pt x="68589" y="13747"/>
                </a:lnTo>
                <a:close/>
                <a:moveTo>
                  <a:pt x="72469" y="13747"/>
                </a:moveTo>
                <a:lnTo>
                  <a:pt x="72469" y="15669"/>
                </a:lnTo>
                <a:lnTo>
                  <a:pt x="70547" y="15669"/>
                </a:lnTo>
                <a:lnTo>
                  <a:pt x="70547" y="13747"/>
                </a:lnTo>
                <a:close/>
                <a:moveTo>
                  <a:pt x="74429" y="13747"/>
                </a:moveTo>
                <a:lnTo>
                  <a:pt x="74429" y="15669"/>
                </a:lnTo>
                <a:lnTo>
                  <a:pt x="72506" y="15669"/>
                </a:lnTo>
                <a:lnTo>
                  <a:pt x="72506" y="13747"/>
                </a:lnTo>
                <a:close/>
                <a:moveTo>
                  <a:pt x="76386" y="13747"/>
                </a:moveTo>
                <a:lnTo>
                  <a:pt x="76386" y="15669"/>
                </a:lnTo>
                <a:lnTo>
                  <a:pt x="74465" y="15669"/>
                </a:lnTo>
                <a:lnTo>
                  <a:pt x="74465" y="13747"/>
                </a:lnTo>
                <a:close/>
                <a:moveTo>
                  <a:pt x="78345" y="13747"/>
                </a:moveTo>
                <a:lnTo>
                  <a:pt x="78345" y="15669"/>
                </a:lnTo>
                <a:lnTo>
                  <a:pt x="76424" y="15669"/>
                </a:lnTo>
                <a:lnTo>
                  <a:pt x="76424" y="13747"/>
                </a:lnTo>
                <a:close/>
                <a:moveTo>
                  <a:pt x="80303" y="13747"/>
                </a:moveTo>
                <a:lnTo>
                  <a:pt x="80303" y="15669"/>
                </a:lnTo>
                <a:lnTo>
                  <a:pt x="78381" y="15669"/>
                </a:lnTo>
                <a:lnTo>
                  <a:pt x="78381" y="13747"/>
                </a:lnTo>
                <a:close/>
                <a:moveTo>
                  <a:pt x="82262" y="13747"/>
                </a:moveTo>
                <a:lnTo>
                  <a:pt x="82262" y="15669"/>
                </a:lnTo>
                <a:lnTo>
                  <a:pt x="80340" y="15669"/>
                </a:lnTo>
                <a:lnTo>
                  <a:pt x="80340" y="13747"/>
                </a:lnTo>
                <a:close/>
                <a:moveTo>
                  <a:pt x="84221" y="13747"/>
                </a:moveTo>
                <a:lnTo>
                  <a:pt x="84221" y="15669"/>
                </a:lnTo>
                <a:lnTo>
                  <a:pt x="82299" y="15669"/>
                </a:lnTo>
                <a:lnTo>
                  <a:pt x="82299" y="13747"/>
                </a:lnTo>
                <a:close/>
                <a:moveTo>
                  <a:pt x="86179" y="13747"/>
                </a:moveTo>
                <a:lnTo>
                  <a:pt x="86179" y="15669"/>
                </a:lnTo>
                <a:lnTo>
                  <a:pt x="84257" y="15669"/>
                </a:lnTo>
                <a:lnTo>
                  <a:pt x="84257" y="13747"/>
                </a:lnTo>
                <a:close/>
                <a:moveTo>
                  <a:pt x="88138" y="13747"/>
                </a:moveTo>
                <a:lnTo>
                  <a:pt x="88138" y="15669"/>
                </a:lnTo>
                <a:lnTo>
                  <a:pt x="86216" y="15669"/>
                </a:lnTo>
                <a:lnTo>
                  <a:pt x="86216" y="13747"/>
                </a:lnTo>
                <a:close/>
                <a:moveTo>
                  <a:pt x="90096" y="13747"/>
                </a:moveTo>
                <a:lnTo>
                  <a:pt x="90096" y="15669"/>
                </a:lnTo>
                <a:lnTo>
                  <a:pt x="88174" y="15669"/>
                </a:lnTo>
                <a:lnTo>
                  <a:pt x="88174" y="13747"/>
                </a:lnTo>
                <a:close/>
                <a:moveTo>
                  <a:pt x="13711" y="15705"/>
                </a:moveTo>
                <a:lnTo>
                  <a:pt x="13711" y="17627"/>
                </a:lnTo>
                <a:lnTo>
                  <a:pt x="11789" y="17627"/>
                </a:lnTo>
                <a:lnTo>
                  <a:pt x="11789" y="15705"/>
                </a:lnTo>
                <a:close/>
                <a:moveTo>
                  <a:pt x="15670" y="15705"/>
                </a:moveTo>
                <a:lnTo>
                  <a:pt x="15670" y="17627"/>
                </a:lnTo>
                <a:lnTo>
                  <a:pt x="13748" y="17627"/>
                </a:lnTo>
                <a:lnTo>
                  <a:pt x="13748" y="15705"/>
                </a:lnTo>
                <a:close/>
                <a:moveTo>
                  <a:pt x="17627" y="15705"/>
                </a:moveTo>
                <a:lnTo>
                  <a:pt x="17627" y="17627"/>
                </a:lnTo>
                <a:lnTo>
                  <a:pt x="15705" y="17627"/>
                </a:lnTo>
                <a:lnTo>
                  <a:pt x="15705" y="15705"/>
                </a:lnTo>
                <a:close/>
                <a:moveTo>
                  <a:pt x="19587" y="15705"/>
                </a:moveTo>
                <a:lnTo>
                  <a:pt x="19587" y="17627"/>
                </a:lnTo>
                <a:lnTo>
                  <a:pt x="17665" y="17627"/>
                </a:lnTo>
                <a:lnTo>
                  <a:pt x="17665" y="15705"/>
                </a:lnTo>
                <a:close/>
                <a:moveTo>
                  <a:pt x="21546" y="15705"/>
                </a:moveTo>
                <a:lnTo>
                  <a:pt x="21546" y="17627"/>
                </a:lnTo>
                <a:lnTo>
                  <a:pt x="19625" y="17627"/>
                </a:lnTo>
                <a:lnTo>
                  <a:pt x="19625" y="15705"/>
                </a:lnTo>
                <a:close/>
                <a:moveTo>
                  <a:pt x="23504" y="15705"/>
                </a:moveTo>
                <a:lnTo>
                  <a:pt x="23504" y="17627"/>
                </a:lnTo>
                <a:lnTo>
                  <a:pt x="21582" y="17627"/>
                </a:lnTo>
                <a:lnTo>
                  <a:pt x="21582" y="15705"/>
                </a:lnTo>
                <a:close/>
                <a:moveTo>
                  <a:pt x="25463" y="15705"/>
                </a:moveTo>
                <a:lnTo>
                  <a:pt x="25463" y="17627"/>
                </a:lnTo>
                <a:lnTo>
                  <a:pt x="23541" y="17627"/>
                </a:lnTo>
                <a:lnTo>
                  <a:pt x="23541" y="15705"/>
                </a:lnTo>
                <a:close/>
                <a:moveTo>
                  <a:pt x="27422" y="15705"/>
                </a:moveTo>
                <a:lnTo>
                  <a:pt x="27422" y="17627"/>
                </a:lnTo>
                <a:lnTo>
                  <a:pt x="25500" y="17627"/>
                </a:lnTo>
                <a:lnTo>
                  <a:pt x="25500" y="15705"/>
                </a:lnTo>
                <a:close/>
                <a:moveTo>
                  <a:pt x="29380" y="15705"/>
                </a:moveTo>
                <a:lnTo>
                  <a:pt x="29380" y="17627"/>
                </a:lnTo>
                <a:lnTo>
                  <a:pt x="27458" y="17627"/>
                </a:lnTo>
                <a:lnTo>
                  <a:pt x="27458" y="15705"/>
                </a:lnTo>
                <a:close/>
                <a:moveTo>
                  <a:pt x="31339" y="15705"/>
                </a:moveTo>
                <a:lnTo>
                  <a:pt x="31339" y="17627"/>
                </a:lnTo>
                <a:lnTo>
                  <a:pt x="29417" y="17627"/>
                </a:lnTo>
                <a:lnTo>
                  <a:pt x="29417" y="15705"/>
                </a:lnTo>
                <a:close/>
                <a:moveTo>
                  <a:pt x="33297" y="15705"/>
                </a:moveTo>
                <a:lnTo>
                  <a:pt x="33297" y="17627"/>
                </a:lnTo>
                <a:lnTo>
                  <a:pt x="31375" y="17627"/>
                </a:lnTo>
                <a:lnTo>
                  <a:pt x="31375" y="15705"/>
                </a:lnTo>
                <a:close/>
                <a:moveTo>
                  <a:pt x="35256" y="15705"/>
                </a:moveTo>
                <a:lnTo>
                  <a:pt x="35256" y="17627"/>
                </a:lnTo>
                <a:lnTo>
                  <a:pt x="33334" y="17627"/>
                </a:lnTo>
                <a:lnTo>
                  <a:pt x="33334" y="15705"/>
                </a:lnTo>
                <a:close/>
                <a:moveTo>
                  <a:pt x="37216" y="15705"/>
                </a:moveTo>
                <a:lnTo>
                  <a:pt x="37216" y="17627"/>
                </a:lnTo>
                <a:lnTo>
                  <a:pt x="35293" y="17627"/>
                </a:lnTo>
                <a:lnTo>
                  <a:pt x="35293" y="15705"/>
                </a:lnTo>
                <a:close/>
                <a:moveTo>
                  <a:pt x="39173" y="15705"/>
                </a:moveTo>
                <a:lnTo>
                  <a:pt x="39173" y="17627"/>
                </a:lnTo>
                <a:lnTo>
                  <a:pt x="37252" y="17627"/>
                </a:lnTo>
                <a:lnTo>
                  <a:pt x="37252" y="15705"/>
                </a:lnTo>
                <a:close/>
                <a:moveTo>
                  <a:pt x="41132" y="15705"/>
                </a:moveTo>
                <a:lnTo>
                  <a:pt x="41132" y="17627"/>
                </a:lnTo>
                <a:lnTo>
                  <a:pt x="39211" y="17627"/>
                </a:lnTo>
                <a:lnTo>
                  <a:pt x="39211" y="15705"/>
                </a:lnTo>
                <a:close/>
                <a:moveTo>
                  <a:pt x="43091" y="15705"/>
                </a:moveTo>
                <a:lnTo>
                  <a:pt x="43091" y="17627"/>
                </a:lnTo>
                <a:lnTo>
                  <a:pt x="41170" y="17627"/>
                </a:lnTo>
                <a:lnTo>
                  <a:pt x="41170" y="15705"/>
                </a:lnTo>
                <a:close/>
                <a:moveTo>
                  <a:pt x="45049" y="15705"/>
                </a:moveTo>
                <a:lnTo>
                  <a:pt x="45049" y="17627"/>
                </a:lnTo>
                <a:lnTo>
                  <a:pt x="43127" y="17627"/>
                </a:lnTo>
                <a:lnTo>
                  <a:pt x="43127" y="15705"/>
                </a:lnTo>
                <a:close/>
                <a:moveTo>
                  <a:pt x="47008" y="15705"/>
                </a:moveTo>
                <a:lnTo>
                  <a:pt x="47008" y="17627"/>
                </a:lnTo>
                <a:lnTo>
                  <a:pt x="45086" y="17627"/>
                </a:lnTo>
                <a:lnTo>
                  <a:pt x="45086" y="15705"/>
                </a:lnTo>
                <a:close/>
                <a:moveTo>
                  <a:pt x="48966" y="15705"/>
                </a:moveTo>
                <a:lnTo>
                  <a:pt x="48966" y="17627"/>
                </a:lnTo>
                <a:lnTo>
                  <a:pt x="47044" y="17627"/>
                </a:lnTo>
                <a:lnTo>
                  <a:pt x="47044" y="15705"/>
                </a:lnTo>
                <a:close/>
                <a:moveTo>
                  <a:pt x="1960" y="15706"/>
                </a:moveTo>
                <a:lnTo>
                  <a:pt x="1960" y="17628"/>
                </a:lnTo>
                <a:lnTo>
                  <a:pt x="39" y="17628"/>
                </a:lnTo>
                <a:lnTo>
                  <a:pt x="39" y="15706"/>
                </a:lnTo>
                <a:close/>
                <a:moveTo>
                  <a:pt x="3918" y="15706"/>
                </a:moveTo>
                <a:lnTo>
                  <a:pt x="3918" y="17628"/>
                </a:lnTo>
                <a:lnTo>
                  <a:pt x="1996" y="17628"/>
                </a:lnTo>
                <a:lnTo>
                  <a:pt x="1996" y="15706"/>
                </a:lnTo>
                <a:close/>
                <a:moveTo>
                  <a:pt x="5877" y="15706"/>
                </a:moveTo>
                <a:lnTo>
                  <a:pt x="5877" y="17628"/>
                </a:lnTo>
                <a:lnTo>
                  <a:pt x="3955" y="17628"/>
                </a:lnTo>
                <a:lnTo>
                  <a:pt x="3955" y="15706"/>
                </a:lnTo>
                <a:close/>
                <a:moveTo>
                  <a:pt x="7835" y="15706"/>
                </a:moveTo>
                <a:lnTo>
                  <a:pt x="7835" y="17628"/>
                </a:lnTo>
                <a:lnTo>
                  <a:pt x="5913" y="17628"/>
                </a:lnTo>
                <a:lnTo>
                  <a:pt x="5913" y="15706"/>
                </a:lnTo>
                <a:close/>
                <a:moveTo>
                  <a:pt x="9794" y="15706"/>
                </a:moveTo>
                <a:lnTo>
                  <a:pt x="9794" y="17628"/>
                </a:lnTo>
                <a:lnTo>
                  <a:pt x="7872" y="17628"/>
                </a:lnTo>
                <a:lnTo>
                  <a:pt x="7872" y="15706"/>
                </a:lnTo>
                <a:close/>
                <a:moveTo>
                  <a:pt x="11753" y="15706"/>
                </a:moveTo>
                <a:lnTo>
                  <a:pt x="11753" y="17628"/>
                </a:lnTo>
                <a:lnTo>
                  <a:pt x="9831" y="17628"/>
                </a:lnTo>
                <a:lnTo>
                  <a:pt x="9831" y="15706"/>
                </a:lnTo>
                <a:close/>
                <a:moveTo>
                  <a:pt x="50925" y="15706"/>
                </a:moveTo>
                <a:lnTo>
                  <a:pt x="50925" y="17628"/>
                </a:lnTo>
                <a:lnTo>
                  <a:pt x="49003" y="17628"/>
                </a:lnTo>
                <a:lnTo>
                  <a:pt x="49003" y="15706"/>
                </a:lnTo>
                <a:close/>
                <a:moveTo>
                  <a:pt x="52883" y="15706"/>
                </a:moveTo>
                <a:lnTo>
                  <a:pt x="52883" y="17628"/>
                </a:lnTo>
                <a:lnTo>
                  <a:pt x="50961" y="17628"/>
                </a:lnTo>
                <a:lnTo>
                  <a:pt x="50961" y="15706"/>
                </a:lnTo>
                <a:close/>
                <a:moveTo>
                  <a:pt x="54842" y="15706"/>
                </a:moveTo>
                <a:lnTo>
                  <a:pt x="54842" y="17628"/>
                </a:lnTo>
                <a:lnTo>
                  <a:pt x="52920" y="17628"/>
                </a:lnTo>
                <a:lnTo>
                  <a:pt x="52920" y="15706"/>
                </a:lnTo>
                <a:close/>
                <a:moveTo>
                  <a:pt x="56802" y="15706"/>
                </a:moveTo>
                <a:lnTo>
                  <a:pt x="56802" y="17628"/>
                </a:lnTo>
                <a:lnTo>
                  <a:pt x="54879" y="17628"/>
                </a:lnTo>
                <a:lnTo>
                  <a:pt x="54879" y="15706"/>
                </a:lnTo>
                <a:close/>
                <a:moveTo>
                  <a:pt x="58759" y="15706"/>
                </a:moveTo>
                <a:lnTo>
                  <a:pt x="58759" y="17628"/>
                </a:lnTo>
                <a:lnTo>
                  <a:pt x="56838" y="17628"/>
                </a:lnTo>
                <a:lnTo>
                  <a:pt x="56838" y="15706"/>
                </a:lnTo>
                <a:close/>
                <a:moveTo>
                  <a:pt x="60718" y="15706"/>
                </a:moveTo>
                <a:lnTo>
                  <a:pt x="60718" y="17628"/>
                </a:lnTo>
                <a:lnTo>
                  <a:pt x="58797" y="17628"/>
                </a:lnTo>
                <a:lnTo>
                  <a:pt x="58797" y="15706"/>
                </a:lnTo>
                <a:close/>
                <a:moveTo>
                  <a:pt x="62676" y="15706"/>
                </a:moveTo>
                <a:lnTo>
                  <a:pt x="62676" y="17628"/>
                </a:lnTo>
                <a:lnTo>
                  <a:pt x="60754" y="17628"/>
                </a:lnTo>
                <a:lnTo>
                  <a:pt x="60754" y="15706"/>
                </a:lnTo>
                <a:close/>
                <a:moveTo>
                  <a:pt x="64635" y="15706"/>
                </a:moveTo>
                <a:lnTo>
                  <a:pt x="64635" y="17628"/>
                </a:lnTo>
                <a:lnTo>
                  <a:pt x="62713" y="17628"/>
                </a:lnTo>
                <a:lnTo>
                  <a:pt x="62713" y="15706"/>
                </a:lnTo>
                <a:close/>
                <a:moveTo>
                  <a:pt x="66593" y="15706"/>
                </a:moveTo>
                <a:lnTo>
                  <a:pt x="66593" y="17628"/>
                </a:lnTo>
                <a:lnTo>
                  <a:pt x="64671" y="17628"/>
                </a:lnTo>
                <a:lnTo>
                  <a:pt x="64671" y="15706"/>
                </a:lnTo>
                <a:close/>
                <a:moveTo>
                  <a:pt x="68552" y="15706"/>
                </a:moveTo>
                <a:lnTo>
                  <a:pt x="68552" y="17628"/>
                </a:lnTo>
                <a:lnTo>
                  <a:pt x="66630" y="17628"/>
                </a:lnTo>
                <a:lnTo>
                  <a:pt x="66630" y="15706"/>
                </a:lnTo>
                <a:close/>
                <a:moveTo>
                  <a:pt x="70511" y="15706"/>
                </a:moveTo>
                <a:lnTo>
                  <a:pt x="70511" y="17628"/>
                </a:lnTo>
                <a:lnTo>
                  <a:pt x="68589" y="17628"/>
                </a:lnTo>
                <a:lnTo>
                  <a:pt x="68589" y="15706"/>
                </a:lnTo>
                <a:close/>
                <a:moveTo>
                  <a:pt x="72469" y="15706"/>
                </a:moveTo>
                <a:lnTo>
                  <a:pt x="72469" y="17628"/>
                </a:lnTo>
                <a:lnTo>
                  <a:pt x="70547" y="17628"/>
                </a:lnTo>
                <a:lnTo>
                  <a:pt x="70547" y="15706"/>
                </a:lnTo>
                <a:close/>
                <a:moveTo>
                  <a:pt x="74429" y="15706"/>
                </a:moveTo>
                <a:lnTo>
                  <a:pt x="74429" y="17628"/>
                </a:lnTo>
                <a:lnTo>
                  <a:pt x="72506" y="17628"/>
                </a:lnTo>
                <a:lnTo>
                  <a:pt x="72506" y="15706"/>
                </a:lnTo>
                <a:close/>
                <a:moveTo>
                  <a:pt x="76386" y="15706"/>
                </a:moveTo>
                <a:lnTo>
                  <a:pt x="76386" y="17628"/>
                </a:lnTo>
                <a:lnTo>
                  <a:pt x="74465" y="17628"/>
                </a:lnTo>
                <a:lnTo>
                  <a:pt x="74465" y="15706"/>
                </a:lnTo>
                <a:close/>
                <a:moveTo>
                  <a:pt x="78345" y="15706"/>
                </a:moveTo>
                <a:lnTo>
                  <a:pt x="78345" y="17628"/>
                </a:lnTo>
                <a:lnTo>
                  <a:pt x="76424" y="17628"/>
                </a:lnTo>
                <a:lnTo>
                  <a:pt x="76424" y="15706"/>
                </a:lnTo>
                <a:close/>
                <a:moveTo>
                  <a:pt x="80303" y="15706"/>
                </a:moveTo>
                <a:lnTo>
                  <a:pt x="80303" y="17628"/>
                </a:lnTo>
                <a:lnTo>
                  <a:pt x="78381" y="17628"/>
                </a:lnTo>
                <a:lnTo>
                  <a:pt x="78381" y="15706"/>
                </a:lnTo>
                <a:close/>
                <a:moveTo>
                  <a:pt x="82262" y="15706"/>
                </a:moveTo>
                <a:lnTo>
                  <a:pt x="82262" y="17628"/>
                </a:lnTo>
                <a:lnTo>
                  <a:pt x="80340" y="17628"/>
                </a:lnTo>
                <a:lnTo>
                  <a:pt x="80340" y="15706"/>
                </a:lnTo>
                <a:close/>
                <a:moveTo>
                  <a:pt x="84221" y="15706"/>
                </a:moveTo>
                <a:lnTo>
                  <a:pt x="84221" y="17628"/>
                </a:lnTo>
                <a:lnTo>
                  <a:pt x="82299" y="17628"/>
                </a:lnTo>
                <a:lnTo>
                  <a:pt x="82299" y="15706"/>
                </a:lnTo>
                <a:close/>
                <a:moveTo>
                  <a:pt x="86179" y="15706"/>
                </a:moveTo>
                <a:lnTo>
                  <a:pt x="86179" y="17628"/>
                </a:lnTo>
                <a:lnTo>
                  <a:pt x="84257" y="17628"/>
                </a:lnTo>
                <a:lnTo>
                  <a:pt x="84257" y="15706"/>
                </a:lnTo>
                <a:close/>
                <a:moveTo>
                  <a:pt x="88138" y="15706"/>
                </a:moveTo>
                <a:lnTo>
                  <a:pt x="88138" y="17628"/>
                </a:lnTo>
                <a:lnTo>
                  <a:pt x="86216" y="17628"/>
                </a:lnTo>
                <a:lnTo>
                  <a:pt x="86216" y="15706"/>
                </a:lnTo>
                <a:close/>
                <a:moveTo>
                  <a:pt x="90096" y="15706"/>
                </a:moveTo>
                <a:lnTo>
                  <a:pt x="90096" y="17628"/>
                </a:lnTo>
                <a:lnTo>
                  <a:pt x="88174" y="17628"/>
                </a:lnTo>
                <a:lnTo>
                  <a:pt x="88174" y="15706"/>
                </a:lnTo>
                <a:close/>
                <a:moveTo>
                  <a:pt x="1960" y="17664"/>
                </a:moveTo>
                <a:lnTo>
                  <a:pt x="1960" y="19586"/>
                </a:lnTo>
                <a:lnTo>
                  <a:pt x="39" y="19586"/>
                </a:lnTo>
                <a:lnTo>
                  <a:pt x="39" y="17664"/>
                </a:lnTo>
                <a:close/>
                <a:moveTo>
                  <a:pt x="3918" y="17664"/>
                </a:moveTo>
                <a:lnTo>
                  <a:pt x="3918" y="19586"/>
                </a:lnTo>
                <a:lnTo>
                  <a:pt x="1996" y="19586"/>
                </a:lnTo>
                <a:lnTo>
                  <a:pt x="1996" y="17664"/>
                </a:lnTo>
                <a:close/>
                <a:moveTo>
                  <a:pt x="5877" y="17664"/>
                </a:moveTo>
                <a:lnTo>
                  <a:pt x="5877" y="19586"/>
                </a:lnTo>
                <a:lnTo>
                  <a:pt x="3955" y="19586"/>
                </a:lnTo>
                <a:lnTo>
                  <a:pt x="3955" y="17664"/>
                </a:lnTo>
                <a:close/>
                <a:moveTo>
                  <a:pt x="7835" y="17664"/>
                </a:moveTo>
                <a:lnTo>
                  <a:pt x="7835" y="19586"/>
                </a:lnTo>
                <a:lnTo>
                  <a:pt x="5913" y="19586"/>
                </a:lnTo>
                <a:lnTo>
                  <a:pt x="5913" y="17664"/>
                </a:lnTo>
                <a:close/>
                <a:moveTo>
                  <a:pt x="9794" y="17664"/>
                </a:moveTo>
                <a:lnTo>
                  <a:pt x="9794" y="19586"/>
                </a:lnTo>
                <a:lnTo>
                  <a:pt x="7872" y="19586"/>
                </a:lnTo>
                <a:lnTo>
                  <a:pt x="7872" y="17664"/>
                </a:lnTo>
                <a:close/>
                <a:moveTo>
                  <a:pt x="11753" y="17664"/>
                </a:moveTo>
                <a:lnTo>
                  <a:pt x="11753" y="19586"/>
                </a:lnTo>
                <a:lnTo>
                  <a:pt x="9831" y="19586"/>
                </a:lnTo>
                <a:lnTo>
                  <a:pt x="9831" y="17664"/>
                </a:lnTo>
                <a:close/>
                <a:moveTo>
                  <a:pt x="13711" y="17664"/>
                </a:moveTo>
                <a:lnTo>
                  <a:pt x="13711" y="19586"/>
                </a:lnTo>
                <a:lnTo>
                  <a:pt x="11789" y="19586"/>
                </a:lnTo>
                <a:lnTo>
                  <a:pt x="11789" y="17664"/>
                </a:lnTo>
                <a:close/>
                <a:moveTo>
                  <a:pt x="15670" y="17664"/>
                </a:moveTo>
                <a:lnTo>
                  <a:pt x="15670" y="19586"/>
                </a:lnTo>
                <a:lnTo>
                  <a:pt x="13748" y="19586"/>
                </a:lnTo>
                <a:lnTo>
                  <a:pt x="13748" y="17664"/>
                </a:lnTo>
                <a:close/>
                <a:moveTo>
                  <a:pt x="17627" y="17664"/>
                </a:moveTo>
                <a:lnTo>
                  <a:pt x="17627" y="19586"/>
                </a:lnTo>
                <a:lnTo>
                  <a:pt x="15705" y="19586"/>
                </a:lnTo>
                <a:lnTo>
                  <a:pt x="15705" y="17664"/>
                </a:lnTo>
                <a:close/>
                <a:moveTo>
                  <a:pt x="19587" y="17664"/>
                </a:moveTo>
                <a:lnTo>
                  <a:pt x="19587" y="19586"/>
                </a:lnTo>
                <a:lnTo>
                  <a:pt x="17665" y="19586"/>
                </a:lnTo>
                <a:lnTo>
                  <a:pt x="17665" y="17664"/>
                </a:lnTo>
                <a:close/>
                <a:moveTo>
                  <a:pt x="21546" y="17664"/>
                </a:moveTo>
                <a:lnTo>
                  <a:pt x="21546" y="19586"/>
                </a:lnTo>
                <a:lnTo>
                  <a:pt x="19625" y="19586"/>
                </a:lnTo>
                <a:lnTo>
                  <a:pt x="19625" y="17664"/>
                </a:lnTo>
                <a:close/>
                <a:moveTo>
                  <a:pt x="23504" y="17664"/>
                </a:moveTo>
                <a:lnTo>
                  <a:pt x="23504" y="19586"/>
                </a:lnTo>
                <a:lnTo>
                  <a:pt x="21582" y="19586"/>
                </a:lnTo>
                <a:lnTo>
                  <a:pt x="21582" y="17664"/>
                </a:lnTo>
                <a:close/>
                <a:moveTo>
                  <a:pt x="25463" y="17664"/>
                </a:moveTo>
                <a:lnTo>
                  <a:pt x="25463" y="19586"/>
                </a:lnTo>
                <a:lnTo>
                  <a:pt x="23541" y="19586"/>
                </a:lnTo>
                <a:lnTo>
                  <a:pt x="23541" y="17664"/>
                </a:lnTo>
                <a:close/>
                <a:moveTo>
                  <a:pt x="27422" y="17664"/>
                </a:moveTo>
                <a:lnTo>
                  <a:pt x="27422" y="19586"/>
                </a:lnTo>
                <a:lnTo>
                  <a:pt x="25500" y="19586"/>
                </a:lnTo>
                <a:lnTo>
                  <a:pt x="25500" y="17664"/>
                </a:lnTo>
                <a:close/>
                <a:moveTo>
                  <a:pt x="29380" y="17664"/>
                </a:moveTo>
                <a:lnTo>
                  <a:pt x="29380" y="19586"/>
                </a:lnTo>
                <a:lnTo>
                  <a:pt x="27458" y="19586"/>
                </a:lnTo>
                <a:lnTo>
                  <a:pt x="27458" y="17664"/>
                </a:lnTo>
                <a:close/>
                <a:moveTo>
                  <a:pt x="31339" y="17664"/>
                </a:moveTo>
                <a:lnTo>
                  <a:pt x="31339" y="19586"/>
                </a:lnTo>
                <a:lnTo>
                  <a:pt x="29417" y="19586"/>
                </a:lnTo>
                <a:lnTo>
                  <a:pt x="29417" y="17664"/>
                </a:lnTo>
                <a:close/>
                <a:moveTo>
                  <a:pt x="33297" y="17664"/>
                </a:moveTo>
                <a:lnTo>
                  <a:pt x="33297" y="19586"/>
                </a:lnTo>
                <a:lnTo>
                  <a:pt x="31375" y="19586"/>
                </a:lnTo>
                <a:lnTo>
                  <a:pt x="31375" y="17664"/>
                </a:lnTo>
                <a:close/>
                <a:moveTo>
                  <a:pt x="35256" y="17664"/>
                </a:moveTo>
                <a:lnTo>
                  <a:pt x="35256" y="19586"/>
                </a:lnTo>
                <a:lnTo>
                  <a:pt x="33334" y="19586"/>
                </a:lnTo>
                <a:lnTo>
                  <a:pt x="33334" y="17664"/>
                </a:lnTo>
                <a:close/>
                <a:moveTo>
                  <a:pt x="37216" y="17664"/>
                </a:moveTo>
                <a:lnTo>
                  <a:pt x="37216" y="19586"/>
                </a:lnTo>
                <a:lnTo>
                  <a:pt x="35293" y="19586"/>
                </a:lnTo>
                <a:lnTo>
                  <a:pt x="35293" y="17664"/>
                </a:lnTo>
                <a:close/>
                <a:moveTo>
                  <a:pt x="39173" y="17664"/>
                </a:moveTo>
                <a:lnTo>
                  <a:pt x="39173" y="19586"/>
                </a:lnTo>
                <a:lnTo>
                  <a:pt x="37252" y="19586"/>
                </a:lnTo>
                <a:lnTo>
                  <a:pt x="37252" y="17664"/>
                </a:lnTo>
                <a:close/>
                <a:moveTo>
                  <a:pt x="41132" y="17664"/>
                </a:moveTo>
                <a:lnTo>
                  <a:pt x="41132" y="19586"/>
                </a:lnTo>
                <a:lnTo>
                  <a:pt x="39211" y="19586"/>
                </a:lnTo>
                <a:lnTo>
                  <a:pt x="39211" y="17664"/>
                </a:lnTo>
                <a:close/>
                <a:moveTo>
                  <a:pt x="43091" y="17664"/>
                </a:moveTo>
                <a:lnTo>
                  <a:pt x="43091" y="19586"/>
                </a:lnTo>
                <a:lnTo>
                  <a:pt x="41170" y="19586"/>
                </a:lnTo>
                <a:lnTo>
                  <a:pt x="41170" y="17664"/>
                </a:lnTo>
                <a:close/>
                <a:moveTo>
                  <a:pt x="45049" y="17664"/>
                </a:moveTo>
                <a:lnTo>
                  <a:pt x="45049" y="19586"/>
                </a:lnTo>
                <a:lnTo>
                  <a:pt x="43127" y="19586"/>
                </a:lnTo>
                <a:lnTo>
                  <a:pt x="43127" y="17664"/>
                </a:lnTo>
                <a:close/>
                <a:moveTo>
                  <a:pt x="47008" y="17664"/>
                </a:moveTo>
                <a:lnTo>
                  <a:pt x="47008" y="19586"/>
                </a:lnTo>
                <a:lnTo>
                  <a:pt x="45086" y="19586"/>
                </a:lnTo>
                <a:lnTo>
                  <a:pt x="45086" y="17664"/>
                </a:lnTo>
                <a:close/>
                <a:moveTo>
                  <a:pt x="48966" y="17664"/>
                </a:moveTo>
                <a:lnTo>
                  <a:pt x="48966" y="19586"/>
                </a:lnTo>
                <a:lnTo>
                  <a:pt x="47044" y="19586"/>
                </a:lnTo>
                <a:lnTo>
                  <a:pt x="47044" y="17664"/>
                </a:lnTo>
                <a:close/>
                <a:moveTo>
                  <a:pt x="50925" y="17664"/>
                </a:moveTo>
                <a:lnTo>
                  <a:pt x="50925" y="19586"/>
                </a:lnTo>
                <a:lnTo>
                  <a:pt x="49003" y="19586"/>
                </a:lnTo>
                <a:lnTo>
                  <a:pt x="49003" y="17664"/>
                </a:lnTo>
                <a:close/>
                <a:moveTo>
                  <a:pt x="52883" y="17664"/>
                </a:moveTo>
                <a:lnTo>
                  <a:pt x="52883" y="19586"/>
                </a:lnTo>
                <a:lnTo>
                  <a:pt x="50961" y="19586"/>
                </a:lnTo>
                <a:lnTo>
                  <a:pt x="50961" y="17664"/>
                </a:lnTo>
                <a:close/>
                <a:moveTo>
                  <a:pt x="54842" y="17664"/>
                </a:moveTo>
                <a:lnTo>
                  <a:pt x="54842" y="19586"/>
                </a:lnTo>
                <a:lnTo>
                  <a:pt x="52920" y="19586"/>
                </a:lnTo>
                <a:lnTo>
                  <a:pt x="52920" y="17664"/>
                </a:lnTo>
                <a:close/>
                <a:moveTo>
                  <a:pt x="56802" y="17664"/>
                </a:moveTo>
                <a:lnTo>
                  <a:pt x="56802" y="19586"/>
                </a:lnTo>
                <a:lnTo>
                  <a:pt x="54879" y="19586"/>
                </a:lnTo>
                <a:lnTo>
                  <a:pt x="54879" y="17664"/>
                </a:lnTo>
                <a:close/>
                <a:moveTo>
                  <a:pt x="58759" y="17664"/>
                </a:moveTo>
                <a:lnTo>
                  <a:pt x="58759" y="19586"/>
                </a:lnTo>
                <a:lnTo>
                  <a:pt x="56838" y="19586"/>
                </a:lnTo>
                <a:lnTo>
                  <a:pt x="56838" y="17664"/>
                </a:lnTo>
                <a:close/>
                <a:moveTo>
                  <a:pt x="60718" y="17664"/>
                </a:moveTo>
                <a:lnTo>
                  <a:pt x="60718" y="19586"/>
                </a:lnTo>
                <a:lnTo>
                  <a:pt x="58797" y="19586"/>
                </a:lnTo>
                <a:lnTo>
                  <a:pt x="58797" y="17664"/>
                </a:lnTo>
                <a:close/>
                <a:moveTo>
                  <a:pt x="62676" y="17664"/>
                </a:moveTo>
                <a:lnTo>
                  <a:pt x="62676" y="19586"/>
                </a:lnTo>
                <a:lnTo>
                  <a:pt x="60754" y="19586"/>
                </a:lnTo>
                <a:lnTo>
                  <a:pt x="60754" y="17664"/>
                </a:lnTo>
                <a:close/>
                <a:moveTo>
                  <a:pt x="64635" y="17664"/>
                </a:moveTo>
                <a:lnTo>
                  <a:pt x="64635" y="19586"/>
                </a:lnTo>
                <a:lnTo>
                  <a:pt x="62713" y="19586"/>
                </a:lnTo>
                <a:lnTo>
                  <a:pt x="62713" y="17664"/>
                </a:lnTo>
                <a:close/>
                <a:moveTo>
                  <a:pt x="66593" y="17664"/>
                </a:moveTo>
                <a:lnTo>
                  <a:pt x="66593" y="19586"/>
                </a:lnTo>
                <a:lnTo>
                  <a:pt x="64671" y="19586"/>
                </a:lnTo>
                <a:lnTo>
                  <a:pt x="64671" y="17664"/>
                </a:lnTo>
                <a:close/>
                <a:moveTo>
                  <a:pt x="68552" y="17664"/>
                </a:moveTo>
                <a:lnTo>
                  <a:pt x="68552" y="19586"/>
                </a:lnTo>
                <a:lnTo>
                  <a:pt x="66630" y="19586"/>
                </a:lnTo>
                <a:lnTo>
                  <a:pt x="66630" y="17664"/>
                </a:lnTo>
                <a:close/>
                <a:moveTo>
                  <a:pt x="70511" y="17664"/>
                </a:moveTo>
                <a:lnTo>
                  <a:pt x="70511" y="19586"/>
                </a:lnTo>
                <a:lnTo>
                  <a:pt x="68589" y="19586"/>
                </a:lnTo>
                <a:lnTo>
                  <a:pt x="68589" y="17664"/>
                </a:lnTo>
                <a:close/>
                <a:moveTo>
                  <a:pt x="72469" y="17664"/>
                </a:moveTo>
                <a:lnTo>
                  <a:pt x="72469" y="19586"/>
                </a:lnTo>
                <a:lnTo>
                  <a:pt x="70547" y="19586"/>
                </a:lnTo>
                <a:lnTo>
                  <a:pt x="70547" y="17664"/>
                </a:lnTo>
                <a:close/>
                <a:moveTo>
                  <a:pt x="74429" y="17664"/>
                </a:moveTo>
                <a:lnTo>
                  <a:pt x="74429" y="19586"/>
                </a:lnTo>
                <a:lnTo>
                  <a:pt x="72506" y="19586"/>
                </a:lnTo>
                <a:lnTo>
                  <a:pt x="72506" y="17664"/>
                </a:lnTo>
                <a:close/>
                <a:moveTo>
                  <a:pt x="76386" y="17664"/>
                </a:moveTo>
                <a:lnTo>
                  <a:pt x="76386" y="19586"/>
                </a:lnTo>
                <a:lnTo>
                  <a:pt x="74465" y="19586"/>
                </a:lnTo>
                <a:lnTo>
                  <a:pt x="74465" y="17664"/>
                </a:lnTo>
                <a:close/>
                <a:moveTo>
                  <a:pt x="78345" y="17664"/>
                </a:moveTo>
                <a:lnTo>
                  <a:pt x="78345" y="19586"/>
                </a:lnTo>
                <a:lnTo>
                  <a:pt x="76424" y="19586"/>
                </a:lnTo>
                <a:lnTo>
                  <a:pt x="76424" y="17664"/>
                </a:lnTo>
                <a:close/>
                <a:moveTo>
                  <a:pt x="80303" y="17664"/>
                </a:moveTo>
                <a:lnTo>
                  <a:pt x="80303" y="19586"/>
                </a:lnTo>
                <a:lnTo>
                  <a:pt x="78381" y="19586"/>
                </a:lnTo>
                <a:lnTo>
                  <a:pt x="78381" y="17664"/>
                </a:lnTo>
                <a:close/>
                <a:moveTo>
                  <a:pt x="82262" y="17664"/>
                </a:moveTo>
                <a:lnTo>
                  <a:pt x="82262" y="19586"/>
                </a:lnTo>
                <a:lnTo>
                  <a:pt x="80340" y="19586"/>
                </a:lnTo>
                <a:lnTo>
                  <a:pt x="80340" y="17664"/>
                </a:lnTo>
                <a:close/>
                <a:moveTo>
                  <a:pt x="84221" y="17664"/>
                </a:moveTo>
                <a:lnTo>
                  <a:pt x="84221" y="19586"/>
                </a:lnTo>
                <a:lnTo>
                  <a:pt x="82299" y="19586"/>
                </a:lnTo>
                <a:lnTo>
                  <a:pt x="82299" y="17664"/>
                </a:lnTo>
                <a:close/>
                <a:moveTo>
                  <a:pt x="86179" y="17664"/>
                </a:moveTo>
                <a:lnTo>
                  <a:pt x="86179" y="19586"/>
                </a:lnTo>
                <a:lnTo>
                  <a:pt x="84257" y="19586"/>
                </a:lnTo>
                <a:lnTo>
                  <a:pt x="84257" y="17664"/>
                </a:lnTo>
                <a:close/>
                <a:moveTo>
                  <a:pt x="88138" y="17664"/>
                </a:moveTo>
                <a:lnTo>
                  <a:pt x="88138" y="19586"/>
                </a:lnTo>
                <a:lnTo>
                  <a:pt x="86216" y="19586"/>
                </a:lnTo>
                <a:lnTo>
                  <a:pt x="86216" y="17664"/>
                </a:lnTo>
                <a:close/>
                <a:moveTo>
                  <a:pt x="90096" y="17664"/>
                </a:moveTo>
                <a:lnTo>
                  <a:pt x="90096" y="19586"/>
                </a:lnTo>
                <a:lnTo>
                  <a:pt x="88174" y="19586"/>
                </a:lnTo>
                <a:lnTo>
                  <a:pt x="88174" y="17664"/>
                </a:lnTo>
                <a:close/>
                <a:moveTo>
                  <a:pt x="1960" y="19623"/>
                </a:moveTo>
                <a:lnTo>
                  <a:pt x="1960" y="21546"/>
                </a:lnTo>
                <a:lnTo>
                  <a:pt x="39" y="21546"/>
                </a:lnTo>
                <a:lnTo>
                  <a:pt x="39" y="19623"/>
                </a:lnTo>
                <a:close/>
                <a:moveTo>
                  <a:pt x="3918" y="19623"/>
                </a:moveTo>
                <a:lnTo>
                  <a:pt x="3918" y="21546"/>
                </a:lnTo>
                <a:lnTo>
                  <a:pt x="1996" y="21546"/>
                </a:lnTo>
                <a:lnTo>
                  <a:pt x="1996" y="19623"/>
                </a:lnTo>
                <a:close/>
                <a:moveTo>
                  <a:pt x="5877" y="19623"/>
                </a:moveTo>
                <a:lnTo>
                  <a:pt x="5877" y="21546"/>
                </a:lnTo>
                <a:lnTo>
                  <a:pt x="3955" y="21546"/>
                </a:lnTo>
                <a:lnTo>
                  <a:pt x="3955" y="19623"/>
                </a:lnTo>
                <a:close/>
                <a:moveTo>
                  <a:pt x="7835" y="19623"/>
                </a:moveTo>
                <a:lnTo>
                  <a:pt x="7835" y="21546"/>
                </a:lnTo>
                <a:lnTo>
                  <a:pt x="5913" y="21546"/>
                </a:lnTo>
                <a:lnTo>
                  <a:pt x="5913" y="19623"/>
                </a:lnTo>
                <a:close/>
                <a:moveTo>
                  <a:pt x="9794" y="19623"/>
                </a:moveTo>
                <a:lnTo>
                  <a:pt x="9794" y="21546"/>
                </a:lnTo>
                <a:lnTo>
                  <a:pt x="7872" y="21546"/>
                </a:lnTo>
                <a:lnTo>
                  <a:pt x="7872" y="19623"/>
                </a:lnTo>
                <a:close/>
                <a:moveTo>
                  <a:pt x="11753" y="19623"/>
                </a:moveTo>
                <a:lnTo>
                  <a:pt x="11753" y="21546"/>
                </a:lnTo>
                <a:lnTo>
                  <a:pt x="9831" y="21546"/>
                </a:lnTo>
                <a:lnTo>
                  <a:pt x="9831" y="19623"/>
                </a:lnTo>
                <a:close/>
                <a:moveTo>
                  <a:pt x="13711" y="19623"/>
                </a:moveTo>
                <a:lnTo>
                  <a:pt x="13711" y="21546"/>
                </a:lnTo>
                <a:lnTo>
                  <a:pt x="11789" y="21546"/>
                </a:lnTo>
                <a:lnTo>
                  <a:pt x="11789" y="19623"/>
                </a:lnTo>
                <a:close/>
                <a:moveTo>
                  <a:pt x="15670" y="19623"/>
                </a:moveTo>
                <a:lnTo>
                  <a:pt x="15670" y="21546"/>
                </a:lnTo>
                <a:lnTo>
                  <a:pt x="13748" y="21546"/>
                </a:lnTo>
                <a:lnTo>
                  <a:pt x="13748" y="19623"/>
                </a:lnTo>
                <a:close/>
                <a:moveTo>
                  <a:pt x="17627" y="19623"/>
                </a:moveTo>
                <a:lnTo>
                  <a:pt x="17627" y="21546"/>
                </a:lnTo>
                <a:lnTo>
                  <a:pt x="15705" y="21546"/>
                </a:lnTo>
                <a:lnTo>
                  <a:pt x="15705" y="19623"/>
                </a:lnTo>
                <a:close/>
                <a:moveTo>
                  <a:pt x="19587" y="19623"/>
                </a:moveTo>
                <a:lnTo>
                  <a:pt x="19587" y="21546"/>
                </a:lnTo>
                <a:lnTo>
                  <a:pt x="17665" y="21546"/>
                </a:lnTo>
                <a:lnTo>
                  <a:pt x="17665" y="19623"/>
                </a:lnTo>
                <a:close/>
                <a:moveTo>
                  <a:pt x="21546" y="19623"/>
                </a:moveTo>
                <a:lnTo>
                  <a:pt x="21546" y="21546"/>
                </a:lnTo>
                <a:lnTo>
                  <a:pt x="19625" y="21546"/>
                </a:lnTo>
                <a:lnTo>
                  <a:pt x="19625" y="19623"/>
                </a:lnTo>
                <a:close/>
                <a:moveTo>
                  <a:pt x="23504" y="19623"/>
                </a:moveTo>
                <a:lnTo>
                  <a:pt x="23504" y="21546"/>
                </a:lnTo>
                <a:lnTo>
                  <a:pt x="21582" y="21546"/>
                </a:lnTo>
                <a:lnTo>
                  <a:pt x="21582" y="19623"/>
                </a:lnTo>
                <a:close/>
                <a:moveTo>
                  <a:pt x="25463" y="19623"/>
                </a:moveTo>
                <a:lnTo>
                  <a:pt x="25463" y="21546"/>
                </a:lnTo>
                <a:lnTo>
                  <a:pt x="23541" y="21546"/>
                </a:lnTo>
                <a:lnTo>
                  <a:pt x="23541" y="19623"/>
                </a:lnTo>
                <a:close/>
                <a:moveTo>
                  <a:pt x="27422" y="19623"/>
                </a:moveTo>
                <a:lnTo>
                  <a:pt x="27422" y="21546"/>
                </a:lnTo>
                <a:lnTo>
                  <a:pt x="25500" y="21546"/>
                </a:lnTo>
                <a:lnTo>
                  <a:pt x="25500" y="19623"/>
                </a:lnTo>
                <a:close/>
                <a:moveTo>
                  <a:pt x="29380" y="19623"/>
                </a:moveTo>
                <a:lnTo>
                  <a:pt x="29380" y="21546"/>
                </a:lnTo>
                <a:lnTo>
                  <a:pt x="27458" y="21546"/>
                </a:lnTo>
                <a:lnTo>
                  <a:pt x="27458" y="19623"/>
                </a:lnTo>
                <a:close/>
                <a:moveTo>
                  <a:pt x="31339" y="19623"/>
                </a:moveTo>
                <a:lnTo>
                  <a:pt x="31339" y="21546"/>
                </a:lnTo>
                <a:lnTo>
                  <a:pt x="29417" y="21546"/>
                </a:lnTo>
                <a:lnTo>
                  <a:pt x="29417" y="19623"/>
                </a:lnTo>
                <a:close/>
                <a:moveTo>
                  <a:pt x="33297" y="19623"/>
                </a:moveTo>
                <a:lnTo>
                  <a:pt x="33297" y="21546"/>
                </a:lnTo>
                <a:lnTo>
                  <a:pt x="31375" y="21546"/>
                </a:lnTo>
                <a:lnTo>
                  <a:pt x="31375" y="19623"/>
                </a:lnTo>
                <a:close/>
                <a:moveTo>
                  <a:pt x="35256" y="19623"/>
                </a:moveTo>
                <a:lnTo>
                  <a:pt x="35256" y="21546"/>
                </a:lnTo>
                <a:lnTo>
                  <a:pt x="33334" y="21546"/>
                </a:lnTo>
                <a:lnTo>
                  <a:pt x="33334" y="19623"/>
                </a:lnTo>
                <a:close/>
                <a:moveTo>
                  <a:pt x="37216" y="19623"/>
                </a:moveTo>
                <a:lnTo>
                  <a:pt x="37216" y="21546"/>
                </a:lnTo>
                <a:lnTo>
                  <a:pt x="35293" y="21546"/>
                </a:lnTo>
                <a:lnTo>
                  <a:pt x="35293" y="19623"/>
                </a:lnTo>
                <a:close/>
                <a:moveTo>
                  <a:pt x="39173" y="19623"/>
                </a:moveTo>
                <a:lnTo>
                  <a:pt x="39173" y="21546"/>
                </a:lnTo>
                <a:lnTo>
                  <a:pt x="37252" y="21546"/>
                </a:lnTo>
                <a:lnTo>
                  <a:pt x="37252" y="19623"/>
                </a:lnTo>
                <a:close/>
                <a:moveTo>
                  <a:pt x="41132" y="19623"/>
                </a:moveTo>
                <a:lnTo>
                  <a:pt x="41132" y="21546"/>
                </a:lnTo>
                <a:lnTo>
                  <a:pt x="39211" y="21546"/>
                </a:lnTo>
                <a:lnTo>
                  <a:pt x="39211" y="19623"/>
                </a:lnTo>
                <a:close/>
                <a:moveTo>
                  <a:pt x="43091" y="19623"/>
                </a:moveTo>
                <a:lnTo>
                  <a:pt x="43091" y="21546"/>
                </a:lnTo>
                <a:lnTo>
                  <a:pt x="41170" y="21546"/>
                </a:lnTo>
                <a:lnTo>
                  <a:pt x="41170" y="19623"/>
                </a:lnTo>
                <a:close/>
                <a:moveTo>
                  <a:pt x="45049" y="19623"/>
                </a:moveTo>
                <a:lnTo>
                  <a:pt x="45049" y="21546"/>
                </a:lnTo>
                <a:lnTo>
                  <a:pt x="43127" y="21546"/>
                </a:lnTo>
                <a:lnTo>
                  <a:pt x="43127" y="19623"/>
                </a:lnTo>
                <a:close/>
                <a:moveTo>
                  <a:pt x="47008" y="19623"/>
                </a:moveTo>
                <a:lnTo>
                  <a:pt x="47008" y="21546"/>
                </a:lnTo>
                <a:lnTo>
                  <a:pt x="45086" y="21546"/>
                </a:lnTo>
                <a:lnTo>
                  <a:pt x="45086" y="19623"/>
                </a:lnTo>
                <a:close/>
                <a:moveTo>
                  <a:pt x="48966" y="19623"/>
                </a:moveTo>
                <a:lnTo>
                  <a:pt x="48966" y="21546"/>
                </a:lnTo>
                <a:lnTo>
                  <a:pt x="47044" y="21546"/>
                </a:lnTo>
                <a:lnTo>
                  <a:pt x="47044" y="19623"/>
                </a:lnTo>
                <a:close/>
                <a:moveTo>
                  <a:pt x="50925" y="19623"/>
                </a:moveTo>
                <a:lnTo>
                  <a:pt x="50925" y="21546"/>
                </a:lnTo>
                <a:lnTo>
                  <a:pt x="49003" y="21546"/>
                </a:lnTo>
                <a:lnTo>
                  <a:pt x="49003" y="19623"/>
                </a:lnTo>
                <a:close/>
                <a:moveTo>
                  <a:pt x="52883" y="19623"/>
                </a:moveTo>
                <a:lnTo>
                  <a:pt x="52883" y="21546"/>
                </a:lnTo>
                <a:lnTo>
                  <a:pt x="50961" y="21546"/>
                </a:lnTo>
                <a:lnTo>
                  <a:pt x="50961" y="19623"/>
                </a:lnTo>
                <a:close/>
                <a:moveTo>
                  <a:pt x="54842" y="19623"/>
                </a:moveTo>
                <a:lnTo>
                  <a:pt x="54842" y="21546"/>
                </a:lnTo>
                <a:lnTo>
                  <a:pt x="52920" y="21546"/>
                </a:lnTo>
                <a:lnTo>
                  <a:pt x="52920" y="19623"/>
                </a:lnTo>
                <a:close/>
                <a:moveTo>
                  <a:pt x="56802" y="19623"/>
                </a:moveTo>
                <a:lnTo>
                  <a:pt x="56802" y="21546"/>
                </a:lnTo>
                <a:lnTo>
                  <a:pt x="54879" y="21546"/>
                </a:lnTo>
                <a:lnTo>
                  <a:pt x="54879" y="19623"/>
                </a:lnTo>
                <a:close/>
                <a:moveTo>
                  <a:pt x="58759" y="19623"/>
                </a:moveTo>
                <a:lnTo>
                  <a:pt x="58759" y="21546"/>
                </a:lnTo>
                <a:lnTo>
                  <a:pt x="56838" y="21546"/>
                </a:lnTo>
                <a:lnTo>
                  <a:pt x="56838" y="19623"/>
                </a:lnTo>
                <a:close/>
                <a:moveTo>
                  <a:pt x="60718" y="19623"/>
                </a:moveTo>
                <a:lnTo>
                  <a:pt x="60718" y="21546"/>
                </a:lnTo>
                <a:lnTo>
                  <a:pt x="58797" y="21546"/>
                </a:lnTo>
                <a:lnTo>
                  <a:pt x="58797" y="19623"/>
                </a:lnTo>
                <a:close/>
                <a:moveTo>
                  <a:pt x="62676" y="19623"/>
                </a:moveTo>
                <a:lnTo>
                  <a:pt x="62676" y="21546"/>
                </a:lnTo>
                <a:lnTo>
                  <a:pt x="60754" y="21546"/>
                </a:lnTo>
                <a:lnTo>
                  <a:pt x="60754" y="19623"/>
                </a:lnTo>
                <a:close/>
                <a:moveTo>
                  <a:pt x="64635" y="19623"/>
                </a:moveTo>
                <a:lnTo>
                  <a:pt x="64635" y="21546"/>
                </a:lnTo>
                <a:lnTo>
                  <a:pt x="62713" y="21546"/>
                </a:lnTo>
                <a:lnTo>
                  <a:pt x="62713" y="19623"/>
                </a:lnTo>
                <a:close/>
                <a:moveTo>
                  <a:pt x="66593" y="19623"/>
                </a:moveTo>
                <a:lnTo>
                  <a:pt x="66593" y="21546"/>
                </a:lnTo>
                <a:lnTo>
                  <a:pt x="64671" y="21546"/>
                </a:lnTo>
                <a:lnTo>
                  <a:pt x="64671" y="19623"/>
                </a:lnTo>
                <a:close/>
                <a:moveTo>
                  <a:pt x="68552" y="19623"/>
                </a:moveTo>
                <a:lnTo>
                  <a:pt x="68552" y="21546"/>
                </a:lnTo>
                <a:lnTo>
                  <a:pt x="66630" y="21546"/>
                </a:lnTo>
                <a:lnTo>
                  <a:pt x="66630" y="19623"/>
                </a:lnTo>
                <a:close/>
                <a:moveTo>
                  <a:pt x="70511" y="19623"/>
                </a:moveTo>
                <a:lnTo>
                  <a:pt x="70511" y="21546"/>
                </a:lnTo>
                <a:lnTo>
                  <a:pt x="68589" y="21546"/>
                </a:lnTo>
                <a:lnTo>
                  <a:pt x="68589" y="19623"/>
                </a:lnTo>
                <a:close/>
                <a:moveTo>
                  <a:pt x="72469" y="19623"/>
                </a:moveTo>
                <a:lnTo>
                  <a:pt x="72469" y="21546"/>
                </a:lnTo>
                <a:lnTo>
                  <a:pt x="70547" y="21546"/>
                </a:lnTo>
                <a:lnTo>
                  <a:pt x="70547" y="19623"/>
                </a:lnTo>
                <a:close/>
                <a:moveTo>
                  <a:pt x="74429" y="19623"/>
                </a:moveTo>
                <a:lnTo>
                  <a:pt x="74429" y="21546"/>
                </a:lnTo>
                <a:lnTo>
                  <a:pt x="72506" y="21546"/>
                </a:lnTo>
                <a:lnTo>
                  <a:pt x="72506" y="19623"/>
                </a:lnTo>
                <a:close/>
                <a:moveTo>
                  <a:pt x="76386" y="19623"/>
                </a:moveTo>
                <a:lnTo>
                  <a:pt x="76386" y="21546"/>
                </a:lnTo>
                <a:lnTo>
                  <a:pt x="74465" y="21546"/>
                </a:lnTo>
                <a:lnTo>
                  <a:pt x="74465" y="19623"/>
                </a:lnTo>
                <a:close/>
                <a:moveTo>
                  <a:pt x="78345" y="19623"/>
                </a:moveTo>
                <a:lnTo>
                  <a:pt x="78345" y="21546"/>
                </a:lnTo>
                <a:lnTo>
                  <a:pt x="76424" y="21546"/>
                </a:lnTo>
                <a:lnTo>
                  <a:pt x="76424" y="19623"/>
                </a:lnTo>
                <a:close/>
                <a:moveTo>
                  <a:pt x="80303" y="19623"/>
                </a:moveTo>
                <a:lnTo>
                  <a:pt x="80303" y="21546"/>
                </a:lnTo>
                <a:lnTo>
                  <a:pt x="78381" y="21546"/>
                </a:lnTo>
                <a:lnTo>
                  <a:pt x="78381" y="19623"/>
                </a:lnTo>
                <a:close/>
                <a:moveTo>
                  <a:pt x="82262" y="19623"/>
                </a:moveTo>
                <a:lnTo>
                  <a:pt x="82262" y="21546"/>
                </a:lnTo>
                <a:lnTo>
                  <a:pt x="80340" y="21546"/>
                </a:lnTo>
                <a:lnTo>
                  <a:pt x="80340" y="19623"/>
                </a:lnTo>
                <a:close/>
                <a:moveTo>
                  <a:pt x="84221" y="19623"/>
                </a:moveTo>
                <a:lnTo>
                  <a:pt x="84221" y="21546"/>
                </a:lnTo>
                <a:lnTo>
                  <a:pt x="82299" y="21546"/>
                </a:lnTo>
                <a:lnTo>
                  <a:pt x="82299" y="19623"/>
                </a:lnTo>
                <a:close/>
                <a:moveTo>
                  <a:pt x="86179" y="19623"/>
                </a:moveTo>
                <a:lnTo>
                  <a:pt x="86179" y="21546"/>
                </a:lnTo>
                <a:lnTo>
                  <a:pt x="84257" y="21546"/>
                </a:lnTo>
                <a:lnTo>
                  <a:pt x="84257" y="19623"/>
                </a:lnTo>
                <a:close/>
                <a:moveTo>
                  <a:pt x="88138" y="19623"/>
                </a:moveTo>
                <a:lnTo>
                  <a:pt x="88138" y="21546"/>
                </a:lnTo>
                <a:lnTo>
                  <a:pt x="86216" y="21546"/>
                </a:lnTo>
                <a:lnTo>
                  <a:pt x="86216" y="19623"/>
                </a:lnTo>
                <a:close/>
                <a:moveTo>
                  <a:pt x="90096" y="19623"/>
                </a:moveTo>
                <a:lnTo>
                  <a:pt x="90096" y="21546"/>
                </a:lnTo>
                <a:lnTo>
                  <a:pt x="88174" y="21546"/>
                </a:lnTo>
                <a:lnTo>
                  <a:pt x="88174" y="19623"/>
                </a:lnTo>
                <a:close/>
                <a:moveTo>
                  <a:pt x="1960" y="21582"/>
                </a:moveTo>
                <a:lnTo>
                  <a:pt x="1960" y="23503"/>
                </a:lnTo>
                <a:lnTo>
                  <a:pt x="39" y="23503"/>
                </a:lnTo>
                <a:lnTo>
                  <a:pt x="39" y="21582"/>
                </a:lnTo>
                <a:close/>
                <a:moveTo>
                  <a:pt x="3918" y="21582"/>
                </a:moveTo>
                <a:lnTo>
                  <a:pt x="3918" y="23503"/>
                </a:lnTo>
                <a:lnTo>
                  <a:pt x="1996" y="23503"/>
                </a:lnTo>
                <a:lnTo>
                  <a:pt x="1996" y="21582"/>
                </a:lnTo>
                <a:close/>
                <a:moveTo>
                  <a:pt x="5877" y="21582"/>
                </a:moveTo>
                <a:lnTo>
                  <a:pt x="5877" y="23503"/>
                </a:lnTo>
                <a:lnTo>
                  <a:pt x="3955" y="23503"/>
                </a:lnTo>
                <a:lnTo>
                  <a:pt x="3955" y="21582"/>
                </a:lnTo>
                <a:close/>
                <a:moveTo>
                  <a:pt x="7835" y="21582"/>
                </a:moveTo>
                <a:lnTo>
                  <a:pt x="7835" y="23503"/>
                </a:lnTo>
                <a:lnTo>
                  <a:pt x="5913" y="23503"/>
                </a:lnTo>
                <a:lnTo>
                  <a:pt x="5913" y="21582"/>
                </a:lnTo>
                <a:close/>
                <a:moveTo>
                  <a:pt x="9794" y="21582"/>
                </a:moveTo>
                <a:lnTo>
                  <a:pt x="9794" y="23503"/>
                </a:lnTo>
                <a:lnTo>
                  <a:pt x="7872" y="23503"/>
                </a:lnTo>
                <a:lnTo>
                  <a:pt x="7872" y="21582"/>
                </a:lnTo>
                <a:close/>
                <a:moveTo>
                  <a:pt x="11753" y="21582"/>
                </a:moveTo>
                <a:lnTo>
                  <a:pt x="11753" y="23503"/>
                </a:lnTo>
                <a:lnTo>
                  <a:pt x="9831" y="23503"/>
                </a:lnTo>
                <a:lnTo>
                  <a:pt x="9831" y="21582"/>
                </a:lnTo>
                <a:close/>
                <a:moveTo>
                  <a:pt x="13711" y="21582"/>
                </a:moveTo>
                <a:lnTo>
                  <a:pt x="13711" y="23503"/>
                </a:lnTo>
                <a:lnTo>
                  <a:pt x="11789" y="23503"/>
                </a:lnTo>
                <a:lnTo>
                  <a:pt x="11789" y="21582"/>
                </a:lnTo>
                <a:close/>
                <a:moveTo>
                  <a:pt x="15670" y="21582"/>
                </a:moveTo>
                <a:lnTo>
                  <a:pt x="15670" y="23503"/>
                </a:lnTo>
                <a:lnTo>
                  <a:pt x="13748" y="23503"/>
                </a:lnTo>
                <a:lnTo>
                  <a:pt x="13748" y="21582"/>
                </a:lnTo>
                <a:close/>
                <a:moveTo>
                  <a:pt x="17627" y="21582"/>
                </a:moveTo>
                <a:lnTo>
                  <a:pt x="17627" y="23503"/>
                </a:lnTo>
                <a:lnTo>
                  <a:pt x="15705" y="23503"/>
                </a:lnTo>
                <a:lnTo>
                  <a:pt x="15705" y="21582"/>
                </a:lnTo>
                <a:close/>
                <a:moveTo>
                  <a:pt x="19587" y="21582"/>
                </a:moveTo>
                <a:lnTo>
                  <a:pt x="19587" y="23503"/>
                </a:lnTo>
                <a:lnTo>
                  <a:pt x="17665" y="23503"/>
                </a:lnTo>
                <a:lnTo>
                  <a:pt x="17665" y="21582"/>
                </a:lnTo>
                <a:close/>
                <a:moveTo>
                  <a:pt x="21546" y="21582"/>
                </a:moveTo>
                <a:lnTo>
                  <a:pt x="21546" y="23503"/>
                </a:lnTo>
                <a:lnTo>
                  <a:pt x="19625" y="23503"/>
                </a:lnTo>
                <a:lnTo>
                  <a:pt x="19625" y="21582"/>
                </a:lnTo>
                <a:close/>
                <a:moveTo>
                  <a:pt x="23504" y="21582"/>
                </a:moveTo>
                <a:lnTo>
                  <a:pt x="23504" y="23503"/>
                </a:lnTo>
                <a:lnTo>
                  <a:pt x="21582" y="23503"/>
                </a:lnTo>
                <a:lnTo>
                  <a:pt x="21582" y="21582"/>
                </a:lnTo>
                <a:close/>
                <a:moveTo>
                  <a:pt x="25463" y="21582"/>
                </a:moveTo>
                <a:lnTo>
                  <a:pt x="25463" y="23503"/>
                </a:lnTo>
                <a:lnTo>
                  <a:pt x="23541" y="23503"/>
                </a:lnTo>
                <a:lnTo>
                  <a:pt x="23541" y="21582"/>
                </a:lnTo>
                <a:close/>
                <a:moveTo>
                  <a:pt x="27422" y="21582"/>
                </a:moveTo>
                <a:lnTo>
                  <a:pt x="27422" y="23503"/>
                </a:lnTo>
                <a:lnTo>
                  <a:pt x="25500" y="23503"/>
                </a:lnTo>
                <a:lnTo>
                  <a:pt x="25500" y="21582"/>
                </a:lnTo>
                <a:close/>
                <a:moveTo>
                  <a:pt x="29380" y="21582"/>
                </a:moveTo>
                <a:lnTo>
                  <a:pt x="29380" y="23503"/>
                </a:lnTo>
                <a:lnTo>
                  <a:pt x="27458" y="23503"/>
                </a:lnTo>
                <a:lnTo>
                  <a:pt x="27458" y="21582"/>
                </a:lnTo>
                <a:close/>
                <a:moveTo>
                  <a:pt x="31339" y="21582"/>
                </a:moveTo>
                <a:lnTo>
                  <a:pt x="31339" y="23503"/>
                </a:lnTo>
                <a:lnTo>
                  <a:pt x="29417" y="23503"/>
                </a:lnTo>
                <a:lnTo>
                  <a:pt x="29417" y="21582"/>
                </a:lnTo>
                <a:close/>
                <a:moveTo>
                  <a:pt x="33297" y="21582"/>
                </a:moveTo>
                <a:lnTo>
                  <a:pt x="33297" y="23503"/>
                </a:lnTo>
                <a:lnTo>
                  <a:pt x="31375" y="23503"/>
                </a:lnTo>
                <a:lnTo>
                  <a:pt x="31375" y="21582"/>
                </a:lnTo>
                <a:close/>
                <a:moveTo>
                  <a:pt x="35256" y="21582"/>
                </a:moveTo>
                <a:lnTo>
                  <a:pt x="35256" y="23503"/>
                </a:lnTo>
                <a:lnTo>
                  <a:pt x="33334" y="23503"/>
                </a:lnTo>
                <a:lnTo>
                  <a:pt x="33334" y="21582"/>
                </a:lnTo>
                <a:close/>
                <a:moveTo>
                  <a:pt x="37216" y="21582"/>
                </a:moveTo>
                <a:lnTo>
                  <a:pt x="37216" y="23503"/>
                </a:lnTo>
                <a:lnTo>
                  <a:pt x="35293" y="23503"/>
                </a:lnTo>
                <a:lnTo>
                  <a:pt x="35293" y="21582"/>
                </a:lnTo>
                <a:close/>
                <a:moveTo>
                  <a:pt x="39173" y="21582"/>
                </a:moveTo>
                <a:lnTo>
                  <a:pt x="39173" y="23503"/>
                </a:lnTo>
                <a:lnTo>
                  <a:pt x="37252" y="23503"/>
                </a:lnTo>
                <a:lnTo>
                  <a:pt x="37252" y="21582"/>
                </a:lnTo>
                <a:close/>
                <a:moveTo>
                  <a:pt x="41132" y="21582"/>
                </a:moveTo>
                <a:lnTo>
                  <a:pt x="41132" y="23503"/>
                </a:lnTo>
                <a:lnTo>
                  <a:pt x="39211" y="23503"/>
                </a:lnTo>
                <a:lnTo>
                  <a:pt x="39211" y="21582"/>
                </a:lnTo>
                <a:close/>
                <a:moveTo>
                  <a:pt x="72469" y="21582"/>
                </a:moveTo>
                <a:lnTo>
                  <a:pt x="72469" y="23503"/>
                </a:lnTo>
                <a:lnTo>
                  <a:pt x="70547" y="23503"/>
                </a:lnTo>
                <a:lnTo>
                  <a:pt x="70547" y="21582"/>
                </a:lnTo>
                <a:close/>
                <a:moveTo>
                  <a:pt x="74429" y="21582"/>
                </a:moveTo>
                <a:lnTo>
                  <a:pt x="74429" y="23503"/>
                </a:lnTo>
                <a:lnTo>
                  <a:pt x="72506" y="23503"/>
                </a:lnTo>
                <a:lnTo>
                  <a:pt x="72506" y="21582"/>
                </a:lnTo>
                <a:close/>
                <a:moveTo>
                  <a:pt x="76386" y="21582"/>
                </a:moveTo>
                <a:lnTo>
                  <a:pt x="76386" y="23503"/>
                </a:lnTo>
                <a:lnTo>
                  <a:pt x="74465" y="23503"/>
                </a:lnTo>
                <a:lnTo>
                  <a:pt x="74465" y="21582"/>
                </a:lnTo>
                <a:close/>
                <a:moveTo>
                  <a:pt x="78345" y="21582"/>
                </a:moveTo>
                <a:lnTo>
                  <a:pt x="78345" y="23503"/>
                </a:lnTo>
                <a:lnTo>
                  <a:pt x="76424" y="23503"/>
                </a:lnTo>
                <a:lnTo>
                  <a:pt x="76424" y="21582"/>
                </a:lnTo>
                <a:close/>
                <a:moveTo>
                  <a:pt x="80303" y="21582"/>
                </a:moveTo>
                <a:lnTo>
                  <a:pt x="80303" y="23503"/>
                </a:lnTo>
                <a:lnTo>
                  <a:pt x="78381" y="23503"/>
                </a:lnTo>
                <a:lnTo>
                  <a:pt x="78381" y="21582"/>
                </a:lnTo>
                <a:close/>
                <a:moveTo>
                  <a:pt x="82262" y="21582"/>
                </a:moveTo>
                <a:lnTo>
                  <a:pt x="82262" y="23503"/>
                </a:lnTo>
                <a:lnTo>
                  <a:pt x="80340" y="23503"/>
                </a:lnTo>
                <a:lnTo>
                  <a:pt x="80340" y="21582"/>
                </a:lnTo>
                <a:close/>
                <a:moveTo>
                  <a:pt x="84221" y="21582"/>
                </a:moveTo>
                <a:lnTo>
                  <a:pt x="84221" y="23503"/>
                </a:lnTo>
                <a:lnTo>
                  <a:pt x="82299" y="23503"/>
                </a:lnTo>
                <a:lnTo>
                  <a:pt x="82299" y="21582"/>
                </a:lnTo>
                <a:close/>
                <a:moveTo>
                  <a:pt x="86179" y="21582"/>
                </a:moveTo>
                <a:lnTo>
                  <a:pt x="86179" y="23503"/>
                </a:lnTo>
                <a:lnTo>
                  <a:pt x="84257" y="23503"/>
                </a:lnTo>
                <a:lnTo>
                  <a:pt x="84257" y="21582"/>
                </a:lnTo>
                <a:close/>
                <a:moveTo>
                  <a:pt x="88138" y="21582"/>
                </a:moveTo>
                <a:lnTo>
                  <a:pt x="88138" y="23503"/>
                </a:lnTo>
                <a:lnTo>
                  <a:pt x="86216" y="23503"/>
                </a:lnTo>
                <a:lnTo>
                  <a:pt x="86216" y="21582"/>
                </a:lnTo>
                <a:close/>
                <a:moveTo>
                  <a:pt x="90096" y="21582"/>
                </a:moveTo>
                <a:lnTo>
                  <a:pt x="90096" y="23503"/>
                </a:lnTo>
                <a:lnTo>
                  <a:pt x="88174" y="23503"/>
                </a:lnTo>
                <a:lnTo>
                  <a:pt x="88174" y="21582"/>
                </a:lnTo>
                <a:close/>
                <a:moveTo>
                  <a:pt x="43091" y="21583"/>
                </a:moveTo>
                <a:lnTo>
                  <a:pt x="43091" y="23505"/>
                </a:lnTo>
                <a:lnTo>
                  <a:pt x="41170" y="23505"/>
                </a:lnTo>
                <a:lnTo>
                  <a:pt x="41170" y="21583"/>
                </a:lnTo>
                <a:close/>
                <a:moveTo>
                  <a:pt x="45049" y="21583"/>
                </a:moveTo>
                <a:lnTo>
                  <a:pt x="45049" y="23505"/>
                </a:lnTo>
                <a:lnTo>
                  <a:pt x="43127" y="23505"/>
                </a:lnTo>
                <a:lnTo>
                  <a:pt x="43127" y="21583"/>
                </a:lnTo>
                <a:close/>
                <a:moveTo>
                  <a:pt x="47008" y="21583"/>
                </a:moveTo>
                <a:lnTo>
                  <a:pt x="47008" y="23505"/>
                </a:lnTo>
                <a:lnTo>
                  <a:pt x="45086" y="23505"/>
                </a:lnTo>
                <a:lnTo>
                  <a:pt x="45086" y="21583"/>
                </a:lnTo>
                <a:close/>
                <a:moveTo>
                  <a:pt x="48966" y="21583"/>
                </a:moveTo>
                <a:lnTo>
                  <a:pt x="48966" y="23505"/>
                </a:lnTo>
                <a:lnTo>
                  <a:pt x="47044" y="23505"/>
                </a:lnTo>
                <a:lnTo>
                  <a:pt x="47044" y="21583"/>
                </a:lnTo>
                <a:close/>
                <a:moveTo>
                  <a:pt x="50925" y="21583"/>
                </a:moveTo>
                <a:lnTo>
                  <a:pt x="50925" y="23505"/>
                </a:lnTo>
                <a:lnTo>
                  <a:pt x="49003" y="23505"/>
                </a:lnTo>
                <a:lnTo>
                  <a:pt x="49003" y="21583"/>
                </a:lnTo>
                <a:close/>
                <a:moveTo>
                  <a:pt x="52883" y="21583"/>
                </a:moveTo>
                <a:lnTo>
                  <a:pt x="52883" y="23505"/>
                </a:lnTo>
                <a:lnTo>
                  <a:pt x="50961" y="23505"/>
                </a:lnTo>
                <a:lnTo>
                  <a:pt x="50961" y="21583"/>
                </a:lnTo>
                <a:close/>
                <a:moveTo>
                  <a:pt x="54842" y="21583"/>
                </a:moveTo>
                <a:lnTo>
                  <a:pt x="54842" y="23505"/>
                </a:lnTo>
                <a:lnTo>
                  <a:pt x="52920" y="23505"/>
                </a:lnTo>
                <a:lnTo>
                  <a:pt x="52920" y="21583"/>
                </a:lnTo>
                <a:close/>
                <a:moveTo>
                  <a:pt x="56802" y="21583"/>
                </a:moveTo>
                <a:lnTo>
                  <a:pt x="56802" y="23505"/>
                </a:lnTo>
                <a:lnTo>
                  <a:pt x="54879" y="23505"/>
                </a:lnTo>
                <a:lnTo>
                  <a:pt x="54879" y="21583"/>
                </a:lnTo>
                <a:close/>
                <a:moveTo>
                  <a:pt x="58759" y="21583"/>
                </a:moveTo>
                <a:lnTo>
                  <a:pt x="58759" y="23505"/>
                </a:lnTo>
                <a:lnTo>
                  <a:pt x="56838" y="23505"/>
                </a:lnTo>
                <a:lnTo>
                  <a:pt x="56838" y="21583"/>
                </a:lnTo>
                <a:close/>
                <a:moveTo>
                  <a:pt x="60718" y="21583"/>
                </a:moveTo>
                <a:lnTo>
                  <a:pt x="60718" y="23505"/>
                </a:lnTo>
                <a:lnTo>
                  <a:pt x="58797" y="23505"/>
                </a:lnTo>
                <a:lnTo>
                  <a:pt x="58797" y="21583"/>
                </a:lnTo>
                <a:close/>
                <a:moveTo>
                  <a:pt x="62676" y="21583"/>
                </a:moveTo>
                <a:lnTo>
                  <a:pt x="62676" y="23505"/>
                </a:lnTo>
                <a:lnTo>
                  <a:pt x="60754" y="23505"/>
                </a:lnTo>
                <a:lnTo>
                  <a:pt x="60754" y="21583"/>
                </a:lnTo>
                <a:close/>
                <a:moveTo>
                  <a:pt x="64635" y="21583"/>
                </a:moveTo>
                <a:lnTo>
                  <a:pt x="64635" y="23505"/>
                </a:lnTo>
                <a:lnTo>
                  <a:pt x="62713" y="23505"/>
                </a:lnTo>
                <a:lnTo>
                  <a:pt x="62713" y="21583"/>
                </a:lnTo>
                <a:close/>
                <a:moveTo>
                  <a:pt x="66593" y="21583"/>
                </a:moveTo>
                <a:lnTo>
                  <a:pt x="66593" y="23505"/>
                </a:lnTo>
                <a:lnTo>
                  <a:pt x="64671" y="23505"/>
                </a:lnTo>
                <a:lnTo>
                  <a:pt x="64671" y="21583"/>
                </a:lnTo>
                <a:close/>
                <a:moveTo>
                  <a:pt x="68552" y="21583"/>
                </a:moveTo>
                <a:lnTo>
                  <a:pt x="68552" y="23505"/>
                </a:lnTo>
                <a:lnTo>
                  <a:pt x="66630" y="23505"/>
                </a:lnTo>
                <a:lnTo>
                  <a:pt x="66630" y="21583"/>
                </a:lnTo>
                <a:close/>
                <a:moveTo>
                  <a:pt x="70511" y="21583"/>
                </a:moveTo>
                <a:lnTo>
                  <a:pt x="70511" y="23505"/>
                </a:lnTo>
                <a:lnTo>
                  <a:pt x="68589" y="23505"/>
                </a:lnTo>
                <a:lnTo>
                  <a:pt x="68589" y="21583"/>
                </a:lnTo>
                <a:close/>
                <a:moveTo>
                  <a:pt x="1960" y="23540"/>
                </a:moveTo>
                <a:lnTo>
                  <a:pt x="1960" y="25462"/>
                </a:lnTo>
                <a:lnTo>
                  <a:pt x="39" y="25462"/>
                </a:lnTo>
                <a:lnTo>
                  <a:pt x="39" y="23540"/>
                </a:lnTo>
                <a:close/>
                <a:moveTo>
                  <a:pt x="3918" y="23540"/>
                </a:moveTo>
                <a:lnTo>
                  <a:pt x="3918" y="25462"/>
                </a:lnTo>
                <a:lnTo>
                  <a:pt x="1996" y="25462"/>
                </a:lnTo>
                <a:lnTo>
                  <a:pt x="1996" y="23540"/>
                </a:lnTo>
                <a:close/>
                <a:moveTo>
                  <a:pt x="5877" y="23540"/>
                </a:moveTo>
                <a:lnTo>
                  <a:pt x="5877" y="25462"/>
                </a:lnTo>
                <a:lnTo>
                  <a:pt x="3955" y="25462"/>
                </a:lnTo>
                <a:lnTo>
                  <a:pt x="3955" y="23540"/>
                </a:lnTo>
                <a:close/>
                <a:moveTo>
                  <a:pt x="7835" y="23540"/>
                </a:moveTo>
                <a:lnTo>
                  <a:pt x="7835" y="25462"/>
                </a:lnTo>
                <a:lnTo>
                  <a:pt x="5913" y="25462"/>
                </a:lnTo>
                <a:lnTo>
                  <a:pt x="5913" y="23540"/>
                </a:lnTo>
                <a:close/>
                <a:moveTo>
                  <a:pt x="9794" y="23540"/>
                </a:moveTo>
                <a:lnTo>
                  <a:pt x="9794" y="25462"/>
                </a:lnTo>
                <a:lnTo>
                  <a:pt x="7872" y="25462"/>
                </a:lnTo>
                <a:lnTo>
                  <a:pt x="7872" y="23540"/>
                </a:lnTo>
                <a:close/>
                <a:moveTo>
                  <a:pt x="11753" y="23540"/>
                </a:moveTo>
                <a:lnTo>
                  <a:pt x="11753" y="25462"/>
                </a:lnTo>
                <a:lnTo>
                  <a:pt x="9831" y="25462"/>
                </a:lnTo>
                <a:lnTo>
                  <a:pt x="9831" y="23540"/>
                </a:lnTo>
                <a:close/>
                <a:moveTo>
                  <a:pt x="13711" y="23540"/>
                </a:moveTo>
                <a:lnTo>
                  <a:pt x="13711" y="25462"/>
                </a:lnTo>
                <a:lnTo>
                  <a:pt x="11789" y="25462"/>
                </a:lnTo>
                <a:lnTo>
                  <a:pt x="11789" y="23540"/>
                </a:lnTo>
                <a:close/>
                <a:moveTo>
                  <a:pt x="15670" y="23540"/>
                </a:moveTo>
                <a:lnTo>
                  <a:pt x="15670" y="25462"/>
                </a:lnTo>
                <a:lnTo>
                  <a:pt x="13748" y="25462"/>
                </a:lnTo>
                <a:lnTo>
                  <a:pt x="13748" y="23540"/>
                </a:lnTo>
                <a:close/>
                <a:moveTo>
                  <a:pt x="17627" y="23540"/>
                </a:moveTo>
                <a:lnTo>
                  <a:pt x="17627" y="25462"/>
                </a:lnTo>
                <a:lnTo>
                  <a:pt x="15705" y="25462"/>
                </a:lnTo>
                <a:lnTo>
                  <a:pt x="15705" y="23540"/>
                </a:lnTo>
                <a:close/>
                <a:moveTo>
                  <a:pt x="19587" y="23540"/>
                </a:moveTo>
                <a:lnTo>
                  <a:pt x="19587" y="25462"/>
                </a:lnTo>
                <a:lnTo>
                  <a:pt x="17665" y="25462"/>
                </a:lnTo>
                <a:lnTo>
                  <a:pt x="17665" y="23540"/>
                </a:lnTo>
                <a:close/>
                <a:moveTo>
                  <a:pt x="21546" y="23540"/>
                </a:moveTo>
                <a:lnTo>
                  <a:pt x="21546" y="25462"/>
                </a:lnTo>
                <a:lnTo>
                  <a:pt x="19625" y="25462"/>
                </a:lnTo>
                <a:lnTo>
                  <a:pt x="19625" y="23540"/>
                </a:lnTo>
                <a:close/>
                <a:moveTo>
                  <a:pt x="23504" y="23540"/>
                </a:moveTo>
                <a:lnTo>
                  <a:pt x="23504" y="25462"/>
                </a:lnTo>
                <a:lnTo>
                  <a:pt x="21582" y="25462"/>
                </a:lnTo>
                <a:lnTo>
                  <a:pt x="21582" y="23540"/>
                </a:lnTo>
                <a:close/>
                <a:moveTo>
                  <a:pt x="25463" y="23540"/>
                </a:moveTo>
                <a:lnTo>
                  <a:pt x="25463" y="25462"/>
                </a:lnTo>
                <a:lnTo>
                  <a:pt x="23541" y="25462"/>
                </a:lnTo>
                <a:lnTo>
                  <a:pt x="23541" y="23540"/>
                </a:lnTo>
                <a:close/>
                <a:moveTo>
                  <a:pt x="27422" y="23540"/>
                </a:moveTo>
                <a:lnTo>
                  <a:pt x="27422" y="25462"/>
                </a:lnTo>
                <a:lnTo>
                  <a:pt x="25500" y="25462"/>
                </a:lnTo>
                <a:lnTo>
                  <a:pt x="25500" y="23540"/>
                </a:lnTo>
                <a:close/>
                <a:moveTo>
                  <a:pt x="29380" y="23540"/>
                </a:moveTo>
                <a:lnTo>
                  <a:pt x="29380" y="25462"/>
                </a:lnTo>
                <a:lnTo>
                  <a:pt x="27458" y="25462"/>
                </a:lnTo>
                <a:lnTo>
                  <a:pt x="27458" y="23540"/>
                </a:lnTo>
                <a:close/>
                <a:moveTo>
                  <a:pt x="31339" y="23540"/>
                </a:moveTo>
                <a:lnTo>
                  <a:pt x="31339" y="25462"/>
                </a:lnTo>
                <a:lnTo>
                  <a:pt x="29417" y="25462"/>
                </a:lnTo>
                <a:lnTo>
                  <a:pt x="29417" y="23540"/>
                </a:lnTo>
                <a:close/>
                <a:moveTo>
                  <a:pt x="33297" y="23540"/>
                </a:moveTo>
                <a:lnTo>
                  <a:pt x="33297" y="25462"/>
                </a:lnTo>
                <a:lnTo>
                  <a:pt x="31375" y="25462"/>
                </a:lnTo>
                <a:lnTo>
                  <a:pt x="31375" y="23540"/>
                </a:lnTo>
                <a:close/>
                <a:moveTo>
                  <a:pt x="35256" y="23540"/>
                </a:moveTo>
                <a:lnTo>
                  <a:pt x="35256" y="25462"/>
                </a:lnTo>
                <a:lnTo>
                  <a:pt x="33334" y="25462"/>
                </a:lnTo>
                <a:lnTo>
                  <a:pt x="33334" y="23540"/>
                </a:lnTo>
                <a:close/>
                <a:moveTo>
                  <a:pt x="37216" y="23540"/>
                </a:moveTo>
                <a:lnTo>
                  <a:pt x="37216" y="25462"/>
                </a:lnTo>
                <a:lnTo>
                  <a:pt x="35293" y="25462"/>
                </a:lnTo>
                <a:lnTo>
                  <a:pt x="35293" y="23540"/>
                </a:lnTo>
                <a:close/>
                <a:moveTo>
                  <a:pt x="39173" y="23540"/>
                </a:moveTo>
                <a:lnTo>
                  <a:pt x="39173" y="25462"/>
                </a:lnTo>
                <a:lnTo>
                  <a:pt x="37252" y="25462"/>
                </a:lnTo>
                <a:lnTo>
                  <a:pt x="37252" y="23540"/>
                </a:lnTo>
                <a:close/>
                <a:moveTo>
                  <a:pt x="41132" y="23540"/>
                </a:moveTo>
                <a:lnTo>
                  <a:pt x="41132" y="25462"/>
                </a:lnTo>
                <a:lnTo>
                  <a:pt x="39211" y="25462"/>
                </a:lnTo>
                <a:lnTo>
                  <a:pt x="39211" y="23540"/>
                </a:lnTo>
                <a:close/>
                <a:moveTo>
                  <a:pt x="43091" y="23540"/>
                </a:moveTo>
                <a:lnTo>
                  <a:pt x="43091" y="25462"/>
                </a:lnTo>
                <a:lnTo>
                  <a:pt x="41170" y="25462"/>
                </a:lnTo>
                <a:lnTo>
                  <a:pt x="41170" y="23540"/>
                </a:lnTo>
                <a:close/>
                <a:moveTo>
                  <a:pt x="45049" y="23540"/>
                </a:moveTo>
                <a:lnTo>
                  <a:pt x="45049" y="25462"/>
                </a:lnTo>
                <a:lnTo>
                  <a:pt x="43127" y="25462"/>
                </a:lnTo>
                <a:lnTo>
                  <a:pt x="43127" y="23540"/>
                </a:lnTo>
                <a:close/>
                <a:moveTo>
                  <a:pt x="47008" y="23540"/>
                </a:moveTo>
                <a:lnTo>
                  <a:pt x="47008" y="25462"/>
                </a:lnTo>
                <a:lnTo>
                  <a:pt x="45086" y="25462"/>
                </a:lnTo>
                <a:lnTo>
                  <a:pt x="45086" y="23540"/>
                </a:lnTo>
                <a:close/>
                <a:moveTo>
                  <a:pt x="48966" y="23540"/>
                </a:moveTo>
                <a:lnTo>
                  <a:pt x="48966" y="25462"/>
                </a:lnTo>
                <a:lnTo>
                  <a:pt x="47044" y="25462"/>
                </a:lnTo>
                <a:lnTo>
                  <a:pt x="47044" y="23540"/>
                </a:lnTo>
                <a:close/>
                <a:moveTo>
                  <a:pt x="50925" y="23540"/>
                </a:moveTo>
                <a:lnTo>
                  <a:pt x="50925" y="25462"/>
                </a:lnTo>
                <a:lnTo>
                  <a:pt x="49003" y="25462"/>
                </a:lnTo>
                <a:lnTo>
                  <a:pt x="49003" y="23540"/>
                </a:lnTo>
                <a:close/>
                <a:moveTo>
                  <a:pt x="52883" y="23540"/>
                </a:moveTo>
                <a:lnTo>
                  <a:pt x="52883" y="25462"/>
                </a:lnTo>
                <a:lnTo>
                  <a:pt x="50961" y="25462"/>
                </a:lnTo>
                <a:lnTo>
                  <a:pt x="50961" y="23540"/>
                </a:lnTo>
                <a:close/>
                <a:moveTo>
                  <a:pt x="54842" y="23540"/>
                </a:moveTo>
                <a:lnTo>
                  <a:pt x="54842" y="25462"/>
                </a:lnTo>
                <a:lnTo>
                  <a:pt x="52920" y="25462"/>
                </a:lnTo>
                <a:lnTo>
                  <a:pt x="52920" y="23540"/>
                </a:lnTo>
                <a:close/>
                <a:moveTo>
                  <a:pt x="56802" y="23540"/>
                </a:moveTo>
                <a:lnTo>
                  <a:pt x="56802" y="25462"/>
                </a:lnTo>
                <a:lnTo>
                  <a:pt x="54879" y="25462"/>
                </a:lnTo>
                <a:lnTo>
                  <a:pt x="54879" y="23540"/>
                </a:lnTo>
                <a:close/>
                <a:moveTo>
                  <a:pt x="58759" y="23540"/>
                </a:moveTo>
                <a:lnTo>
                  <a:pt x="58759" y="25462"/>
                </a:lnTo>
                <a:lnTo>
                  <a:pt x="56838" y="25462"/>
                </a:lnTo>
                <a:lnTo>
                  <a:pt x="56838" y="23540"/>
                </a:lnTo>
                <a:close/>
                <a:moveTo>
                  <a:pt x="60718" y="23540"/>
                </a:moveTo>
                <a:lnTo>
                  <a:pt x="60718" y="25462"/>
                </a:lnTo>
                <a:lnTo>
                  <a:pt x="58797" y="25462"/>
                </a:lnTo>
                <a:lnTo>
                  <a:pt x="58797" y="23540"/>
                </a:lnTo>
                <a:close/>
                <a:moveTo>
                  <a:pt x="62676" y="23540"/>
                </a:moveTo>
                <a:lnTo>
                  <a:pt x="62676" y="25462"/>
                </a:lnTo>
                <a:lnTo>
                  <a:pt x="60754" y="25462"/>
                </a:lnTo>
                <a:lnTo>
                  <a:pt x="60754" y="23540"/>
                </a:lnTo>
                <a:close/>
                <a:moveTo>
                  <a:pt x="64635" y="23540"/>
                </a:moveTo>
                <a:lnTo>
                  <a:pt x="64635" y="25462"/>
                </a:lnTo>
                <a:lnTo>
                  <a:pt x="62713" y="25462"/>
                </a:lnTo>
                <a:lnTo>
                  <a:pt x="62713" y="23540"/>
                </a:lnTo>
                <a:close/>
                <a:moveTo>
                  <a:pt x="66593" y="23540"/>
                </a:moveTo>
                <a:lnTo>
                  <a:pt x="66593" y="25462"/>
                </a:lnTo>
                <a:lnTo>
                  <a:pt x="64671" y="25462"/>
                </a:lnTo>
                <a:lnTo>
                  <a:pt x="64671" y="23540"/>
                </a:lnTo>
                <a:close/>
                <a:moveTo>
                  <a:pt x="68552" y="23540"/>
                </a:moveTo>
                <a:lnTo>
                  <a:pt x="68552" y="25462"/>
                </a:lnTo>
                <a:lnTo>
                  <a:pt x="66630" y="25462"/>
                </a:lnTo>
                <a:lnTo>
                  <a:pt x="66630" y="23540"/>
                </a:lnTo>
                <a:close/>
                <a:moveTo>
                  <a:pt x="70511" y="23540"/>
                </a:moveTo>
                <a:lnTo>
                  <a:pt x="70511" y="25462"/>
                </a:lnTo>
                <a:lnTo>
                  <a:pt x="68589" y="25462"/>
                </a:lnTo>
                <a:lnTo>
                  <a:pt x="68589" y="23540"/>
                </a:lnTo>
                <a:close/>
                <a:moveTo>
                  <a:pt x="72469" y="23540"/>
                </a:moveTo>
                <a:lnTo>
                  <a:pt x="72469" y="25462"/>
                </a:lnTo>
                <a:lnTo>
                  <a:pt x="70547" y="25462"/>
                </a:lnTo>
                <a:lnTo>
                  <a:pt x="70547" y="23540"/>
                </a:lnTo>
                <a:close/>
                <a:moveTo>
                  <a:pt x="74429" y="23540"/>
                </a:moveTo>
                <a:lnTo>
                  <a:pt x="74429" y="25462"/>
                </a:lnTo>
                <a:lnTo>
                  <a:pt x="72506" y="25462"/>
                </a:lnTo>
                <a:lnTo>
                  <a:pt x="72506" y="23540"/>
                </a:lnTo>
                <a:close/>
                <a:moveTo>
                  <a:pt x="76386" y="23540"/>
                </a:moveTo>
                <a:lnTo>
                  <a:pt x="76386" y="25462"/>
                </a:lnTo>
                <a:lnTo>
                  <a:pt x="74465" y="25462"/>
                </a:lnTo>
                <a:lnTo>
                  <a:pt x="74465" y="23540"/>
                </a:lnTo>
                <a:close/>
                <a:moveTo>
                  <a:pt x="78345" y="23540"/>
                </a:moveTo>
                <a:lnTo>
                  <a:pt x="78345" y="25462"/>
                </a:lnTo>
                <a:lnTo>
                  <a:pt x="76424" y="25462"/>
                </a:lnTo>
                <a:lnTo>
                  <a:pt x="76424" y="23540"/>
                </a:lnTo>
                <a:close/>
                <a:moveTo>
                  <a:pt x="80303" y="23540"/>
                </a:moveTo>
                <a:lnTo>
                  <a:pt x="80303" y="25462"/>
                </a:lnTo>
                <a:lnTo>
                  <a:pt x="78381" y="25462"/>
                </a:lnTo>
                <a:lnTo>
                  <a:pt x="78381" y="23540"/>
                </a:lnTo>
                <a:close/>
                <a:moveTo>
                  <a:pt x="82262" y="23540"/>
                </a:moveTo>
                <a:lnTo>
                  <a:pt x="82262" y="25462"/>
                </a:lnTo>
                <a:lnTo>
                  <a:pt x="80340" y="25462"/>
                </a:lnTo>
                <a:lnTo>
                  <a:pt x="80340" y="23540"/>
                </a:lnTo>
                <a:close/>
                <a:moveTo>
                  <a:pt x="84221" y="23540"/>
                </a:moveTo>
                <a:lnTo>
                  <a:pt x="84221" y="25462"/>
                </a:lnTo>
                <a:lnTo>
                  <a:pt x="82299" y="25462"/>
                </a:lnTo>
                <a:lnTo>
                  <a:pt x="82299" y="23540"/>
                </a:lnTo>
                <a:close/>
                <a:moveTo>
                  <a:pt x="86179" y="23540"/>
                </a:moveTo>
                <a:lnTo>
                  <a:pt x="86179" y="25462"/>
                </a:lnTo>
                <a:lnTo>
                  <a:pt x="84257" y="25462"/>
                </a:lnTo>
                <a:lnTo>
                  <a:pt x="84257" y="23540"/>
                </a:lnTo>
                <a:close/>
                <a:moveTo>
                  <a:pt x="88138" y="23540"/>
                </a:moveTo>
                <a:lnTo>
                  <a:pt x="88138" y="25462"/>
                </a:lnTo>
                <a:lnTo>
                  <a:pt x="86216" y="25462"/>
                </a:lnTo>
                <a:lnTo>
                  <a:pt x="86216" y="23540"/>
                </a:lnTo>
                <a:close/>
                <a:moveTo>
                  <a:pt x="90096" y="23540"/>
                </a:moveTo>
                <a:lnTo>
                  <a:pt x="90096" y="25462"/>
                </a:lnTo>
                <a:lnTo>
                  <a:pt x="88174" y="25462"/>
                </a:lnTo>
                <a:lnTo>
                  <a:pt x="88174" y="23540"/>
                </a:lnTo>
                <a:close/>
                <a:moveTo>
                  <a:pt x="1960" y="25500"/>
                </a:moveTo>
                <a:lnTo>
                  <a:pt x="1960" y="27421"/>
                </a:lnTo>
                <a:lnTo>
                  <a:pt x="39" y="27421"/>
                </a:lnTo>
                <a:lnTo>
                  <a:pt x="39" y="25500"/>
                </a:lnTo>
                <a:close/>
                <a:moveTo>
                  <a:pt x="3918" y="25500"/>
                </a:moveTo>
                <a:lnTo>
                  <a:pt x="3918" y="27421"/>
                </a:lnTo>
                <a:lnTo>
                  <a:pt x="1996" y="27421"/>
                </a:lnTo>
                <a:lnTo>
                  <a:pt x="1996" y="25500"/>
                </a:lnTo>
                <a:close/>
                <a:moveTo>
                  <a:pt x="5877" y="25500"/>
                </a:moveTo>
                <a:lnTo>
                  <a:pt x="5877" y="27421"/>
                </a:lnTo>
                <a:lnTo>
                  <a:pt x="3955" y="27421"/>
                </a:lnTo>
                <a:lnTo>
                  <a:pt x="3955" y="25500"/>
                </a:lnTo>
                <a:close/>
                <a:moveTo>
                  <a:pt x="7835" y="25500"/>
                </a:moveTo>
                <a:lnTo>
                  <a:pt x="7835" y="27421"/>
                </a:lnTo>
                <a:lnTo>
                  <a:pt x="5913" y="27421"/>
                </a:lnTo>
                <a:lnTo>
                  <a:pt x="5913" y="25500"/>
                </a:lnTo>
                <a:close/>
                <a:moveTo>
                  <a:pt x="9794" y="25500"/>
                </a:moveTo>
                <a:lnTo>
                  <a:pt x="9794" y="27421"/>
                </a:lnTo>
                <a:lnTo>
                  <a:pt x="7872" y="27421"/>
                </a:lnTo>
                <a:lnTo>
                  <a:pt x="7872" y="25500"/>
                </a:lnTo>
                <a:close/>
                <a:moveTo>
                  <a:pt x="11753" y="25500"/>
                </a:moveTo>
                <a:lnTo>
                  <a:pt x="11753" y="27421"/>
                </a:lnTo>
                <a:lnTo>
                  <a:pt x="9831" y="27421"/>
                </a:lnTo>
                <a:lnTo>
                  <a:pt x="9831" y="25500"/>
                </a:lnTo>
                <a:close/>
                <a:moveTo>
                  <a:pt x="13711" y="25500"/>
                </a:moveTo>
                <a:lnTo>
                  <a:pt x="13711" y="27421"/>
                </a:lnTo>
                <a:lnTo>
                  <a:pt x="11789" y="27421"/>
                </a:lnTo>
                <a:lnTo>
                  <a:pt x="11789" y="25500"/>
                </a:lnTo>
                <a:close/>
                <a:moveTo>
                  <a:pt x="15670" y="25500"/>
                </a:moveTo>
                <a:lnTo>
                  <a:pt x="15670" y="27421"/>
                </a:lnTo>
                <a:lnTo>
                  <a:pt x="13748" y="27421"/>
                </a:lnTo>
                <a:lnTo>
                  <a:pt x="13748" y="25500"/>
                </a:lnTo>
                <a:close/>
                <a:moveTo>
                  <a:pt x="17629" y="25500"/>
                </a:moveTo>
                <a:lnTo>
                  <a:pt x="17629" y="27421"/>
                </a:lnTo>
                <a:lnTo>
                  <a:pt x="15707" y="27421"/>
                </a:lnTo>
                <a:lnTo>
                  <a:pt x="15707" y="25500"/>
                </a:lnTo>
                <a:close/>
                <a:moveTo>
                  <a:pt x="19587" y="25500"/>
                </a:moveTo>
                <a:lnTo>
                  <a:pt x="19587" y="27421"/>
                </a:lnTo>
                <a:lnTo>
                  <a:pt x="17665" y="27421"/>
                </a:lnTo>
                <a:lnTo>
                  <a:pt x="17665" y="25500"/>
                </a:lnTo>
                <a:close/>
                <a:moveTo>
                  <a:pt x="21546" y="25500"/>
                </a:moveTo>
                <a:lnTo>
                  <a:pt x="21546" y="27421"/>
                </a:lnTo>
                <a:lnTo>
                  <a:pt x="19625" y="27421"/>
                </a:lnTo>
                <a:lnTo>
                  <a:pt x="19625" y="25500"/>
                </a:lnTo>
                <a:close/>
                <a:moveTo>
                  <a:pt x="23504" y="25500"/>
                </a:moveTo>
                <a:lnTo>
                  <a:pt x="23504" y="27421"/>
                </a:lnTo>
                <a:lnTo>
                  <a:pt x="21582" y="27421"/>
                </a:lnTo>
                <a:lnTo>
                  <a:pt x="21582" y="25500"/>
                </a:lnTo>
                <a:close/>
                <a:moveTo>
                  <a:pt x="25463" y="25500"/>
                </a:moveTo>
                <a:lnTo>
                  <a:pt x="25463" y="27421"/>
                </a:lnTo>
                <a:lnTo>
                  <a:pt x="23541" y="27421"/>
                </a:lnTo>
                <a:lnTo>
                  <a:pt x="23541" y="25500"/>
                </a:lnTo>
                <a:close/>
                <a:moveTo>
                  <a:pt x="27422" y="25500"/>
                </a:moveTo>
                <a:lnTo>
                  <a:pt x="27422" y="27421"/>
                </a:lnTo>
                <a:lnTo>
                  <a:pt x="25500" y="27421"/>
                </a:lnTo>
                <a:lnTo>
                  <a:pt x="25500" y="25500"/>
                </a:lnTo>
                <a:close/>
                <a:moveTo>
                  <a:pt x="29380" y="25500"/>
                </a:moveTo>
                <a:lnTo>
                  <a:pt x="29380" y="27421"/>
                </a:lnTo>
                <a:lnTo>
                  <a:pt x="27458" y="27421"/>
                </a:lnTo>
                <a:lnTo>
                  <a:pt x="27458" y="25500"/>
                </a:lnTo>
                <a:close/>
                <a:moveTo>
                  <a:pt x="31339" y="25500"/>
                </a:moveTo>
                <a:lnTo>
                  <a:pt x="31339" y="27421"/>
                </a:lnTo>
                <a:lnTo>
                  <a:pt x="29417" y="27421"/>
                </a:lnTo>
                <a:lnTo>
                  <a:pt x="29417" y="25500"/>
                </a:lnTo>
                <a:close/>
                <a:moveTo>
                  <a:pt x="33297" y="25500"/>
                </a:moveTo>
                <a:lnTo>
                  <a:pt x="33297" y="27421"/>
                </a:lnTo>
                <a:lnTo>
                  <a:pt x="31375" y="27421"/>
                </a:lnTo>
                <a:lnTo>
                  <a:pt x="31375" y="25500"/>
                </a:lnTo>
                <a:close/>
                <a:moveTo>
                  <a:pt x="35256" y="25500"/>
                </a:moveTo>
                <a:lnTo>
                  <a:pt x="35256" y="27421"/>
                </a:lnTo>
                <a:lnTo>
                  <a:pt x="33334" y="27421"/>
                </a:lnTo>
                <a:lnTo>
                  <a:pt x="33334" y="25500"/>
                </a:lnTo>
                <a:close/>
                <a:moveTo>
                  <a:pt x="37216" y="25500"/>
                </a:moveTo>
                <a:lnTo>
                  <a:pt x="37216" y="27421"/>
                </a:lnTo>
                <a:lnTo>
                  <a:pt x="35293" y="27421"/>
                </a:lnTo>
                <a:lnTo>
                  <a:pt x="35293" y="25500"/>
                </a:lnTo>
                <a:close/>
                <a:moveTo>
                  <a:pt x="39173" y="25500"/>
                </a:moveTo>
                <a:lnTo>
                  <a:pt x="39173" y="27421"/>
                </a:lnTo>
                <a:lnTo>
                  <a:pt x="37252" y="27421"/>
                </a:lnTo>
                <a:lnTo>
                  <a:pt x="37252" y="25500"/>
                </a:lnTo>
                <a:close/>
                <a:moveTo>
                  <a:pt x="41132" y="25500"/>
                </a:moveTo>
                <a:lnTo>
                  <a:pt x="41132" y="27421"/>
                </a:lnTo>
                <a:lnTo>
                  <a:pt x="39211" y="27421"/>
                </a:lnTo>
                <a:lnTo>
                  <a:pt x="39211" y="25500"/>
                </a:lnTo>
                <a:close/>
                <a:moveTo>
                  <a:pt x="43091" y="25500"/>
                </a:moveTo>
                <a:lnTo>
                  <a:pt x="43091" y="27421"/>
                </a:lnTo>
                <a:lnTo>
                  <a:pt x="41170" y="27421"/>
                </a:lnTo>
                <a:lnTo>
                  <a:pt x="41170" y="25500"/>
                </a:lnTo>
                <a:close/>
                <a:moveTo>
                  <a:pt x="45049" y="25500"/>
                </a:moveTo>
                <a:lnTo>
                  <a:pt x="45049" y="27421"/>
                </a:lnTo>
                <a:lnTo>
                  <a:pt x="43127" y="27421"/>
                </a:lnTo>
                <a:lnTo>
                  <a:pt x="43127" y="25500"/>
                </a:lnTo>
                <a:close/>
                <a:moveTo>
                  <a:pt x="47008" y="25500"/>
                </a:moveTo>
                <a:lnTo>
                  <a:pt x="47008" y="27421"/>
                </a:lnTo>
                <a:lnTo>
                  <a:pt x="45086" y="27421"/>
                </a:lnTo>
                <a:lnTo>
                  <a:pt x="45086" y="25500"/>
                </a:lnTo>
                <a:close/>
                <a:moveTo>
                  <a:pt x="48966" y="25500"/>
                </a:moveTo>
                <a:lnTo>
                  <a:pt x="48966" y="27421"/>
                </a:lnTo>
                <a:lnTo>
                  <a:pt x="47044" y="27421"/>
                </a:lnTo>
                <a:lnTo>
                  <a:pt x="47044" y="25500"/>
                </a:lnTo>
                <a:close/>
                <a:moveTo>
                  <a:pt x="50925" y="25500"/>
                </a:moveTo>
                <a:lnTo>
                  <a:pt x="50925" y="27421"/>
                </a:lnTo>
                <a:lnTo>
                  <a:pt x="49003" y="27421"/>
                </a:lnTo>
                <a:lnTo>
                  <a:pt x="49003" y="25500"/>
                </a:lnTo>
                <a:close/>
                <a:moveTo>
                  <a:pt x="52883" y="25500"/>
                </a:moveTo>
                <a:lnTo>
                  <a:pt x="52883" y="27421"/>
                </a:lnTo>
                <a:lnTo>
                  <a:pt x="50961" y="27421"/>
                </a:lnTo>
                <a:lnTo>
                  <a:pt x="50961" y="25500"/>
                </a:lnTo>
                <a:close/>
                <a:moveTo>
                  <a:pt x="54842" y="25500"/>
                </a:moveTo>
                <a:lnTo>
                  <a:pt x="54842" y="27421"/>
                </a:lnTo>
                <a:lnTo>
                  <a:pt x="52920" y="27421"/>
                </a:lnTo>
                <a:lnTo>
                  <a:pt x="52920" y="25500"/>
                </a:lnTo>
                <a:close/>
                <a:moveTo>
                  <a:pt x="56802" y="25500"/>
                </a:moveTo>
                <a:lnTo>
                  <a:pt x="56802" y="27421"/>
                </a:lnTo>
                <a:lnTo>
                  <a:pt x="54879" y="27421"/>
                </a:lnTo>
                <a:lnTo>
                  <a:pt x="54879" y="25500"/>
                </a:lnTo>
                <a:close/>
                <a:moveTo>
                  <a:pt x="58759" y="25500"/>
                </a:moveTo>
                <a:lnTo>
                  <a:pt x="58759" y="27421"/>
                </a:lnTo>
                <a:lnTo>
                  <a:pt x="56838" y="27421"/>
                </a:lnTo>
                <a:lnTo>
                  <a:pt x="56838" y="25500"/>
                </a:lnTo>
                <a:close/>
                <a:moveTo>
                  <a:pt x="60718" y="25500"/>
                </a:moveTo>
                <a:lnTo>
                  <a:pt x="60718" y="27421"/>
                </a:lnTo>
                <a:lnTo>
                  <a:pt x="58797" y="27421"/>
                </a:lnTo>
                <a:lnTo>
                  <a:pt x="58797" y="25500"/>
                </a:lnTo>
                <a:close/>
                <a:moveTo>
                  <a:pt x="62676" y="25500"/>
                </a:moveTo>
                <a:lnTo>
                  <a:pt x="62676" y="27421"/>
                </a:lnTo>
                <a:lnTo>
                  <a:pt x="60754" y="27421"/>
                </a:lnTo>
                <a:lnTo>
                  <a:pt x="60754" y="25500"/>
                </a:lnTo>
                <a:close/>
                <a:moveTo>
                  <a:pt x="64635" y="25500"/>
                </a:moveTo>
                <a:lnTo>
                  <a:pt x="64635" y="27421"/>
                </a:lnTo>
                <a:lnTo>
                  <a:pt x="62713" y="27421"/>
                </a:lnTo>
                <a:lnTo>
                  <a:pt x="62713" y="25500"/>
                </a:lnTo>
                <a:close/>
                <a:moveTo>
                  <a:pt x="66593" y="25500"/>
                </a:moveTo>
                <a:lnTo>
                  <a:pt x="66593" y="27421"/>
                </a:lnTo>
                <a:lnTo>
                  <a:pt x="64671" y="27421"/>
                </a:lnTo>
                <a:lnTo>
                  <a:pt x="64671" y="25500"/>
                </a:lnTo>
                <a:close/>
                <a:moveTo>
                  <a:pt x="68552" y="25500"/>
                </a:moveTo>
                <a:lnTo>
                  <a:pt x="68552" y="27421"/>
                </a:lnTo>
                <a:lnTo>
                  <a:pt x="66630" y="27421"/>
                </a:lnTo>
                <a:lnTo>
                  <a:pt x="66630" y="25500"/>
                </a:lnTo>
                <a:close/>
                <a:moveTo>
                  <a:pt x="70511" y="25500"/>
                </a:moveTo>
                <a:lnTo>
                  <a:pt x="70511" y="27421"/>
                </a:lnTo>
                <a:lnTo>
                  <a:pt x="68589" y="27421"/>
                </a:lnTo>
                <a:lnTo>
                  <a:pt x="68589" y="25500"/>
                </a:lnTo>
                <a:close/>
                <a:moveTo>
                  <a:pt x="72469" y="25500"/>
                </a:moveTo>
                <a:lnTo>
                  <a:pt x="72469" y="27421"/>
                </a:lnTo>
                <a:lnTo>
                  <a:pt x="70547" y="27421"/>
                </a:lnTo>
                <a:lnTo>
                  <a:pt x="70547" y="25500"/>
                </a:lnTo>
                <a:close/>
                <a:moveTo>
                  <a:pt x="74429" y="25500"/>
                </a:moveTo>
                <a:lnTo>
                  <a:pt x="74429" y="27421"/>
                </a:lnTo>
                <a:lnTo>
                  <a:pt x="72506" y="27421"/>
                </a:lnTo>
                <a:lnTo>
                  <a:pt x="72506" y="25500"/>
                </a:lnTo>
                <a:close/>
                <a:moveTo>
                  <a:pt x="76386" y="25500"/>
                </a:moveTo>
                <a:lnTo>
                  <a:pt x="76386" y="27421"/>
                </a:lnTo>
                <a:lnTo>
                  <a:pt x="74465" y="27421"/>
                </a:lnTo>
                <a:lnTo>
                  <a:pt x="74465" y="25500"/>
                </a:lnTo>
                <a:close/>
                <a:moveTo>
                  <a:pt x="78345" y="25500"/>
                </a:moveTo>
                <a:lnTo>
                  <a:pt x="78345" y="27421"/>
                </a:lnTo>
                <a:lnTo>
                  <a:pt x="76424" y="27421"/>
                </a:lnTo>
                <a:lnTo>
                  <a:pt x="76424" y="25500"/>
                </a:lnTo>
                <a:close/>
                <a:moveTo>
                  <a:pt x="80303" y="25500"/>
                </a:moveTo>
                <a:lnTo>
                  <a:pt x="80303" y="27421"/>
                </a:lnTo>
                <a:lnTo>
                  <a:pt x="78381" y="27421"/>
                </a:lnTo>
                <a:lnTo>
                  <a:pt x="78381" y="25500"/>
                </a:lnTo>
                <a:close/>
                <a:moveTo>
                  <a:pt x="82262" y="25500"/>
                </a:moveTo>
                <a:lnTo>
                  <a:pt x="82262" y="27421"/>
                </a:lnTo>
                <a:lnTo>
                  <a:pt x="80340" y="27421"/>
                </a:lnTo>
                <a:lnTo>
                  <a:pt x="80340" y="25500"/>
                </a:lnTo>
                <a:close/>
                <a:moveTo>
                  <a:pt x="84221" y="25500"/>
                </a:moveTo>
                <a:lnTo>
                  <a:pt x="84221" y="27421"/>
                </a:lnTo>
                <a:lnTo>
                  <a:pt x="82299" y="27421"/>
                </a:lnTo>
                <a:lnTo>
                  <a:pt x="82299" y="25500"/>
                </a:lnTo>
                <a:close/>
                <a:moveTo>
                  <a:pt x="86179" y="25500"/>
                </a:moveTo>
                <a:lnTo>
                  <a:pt x="86179" y="27421"/>
                </a:lnTo>
                <a:lnTo>
                  <a:pt x="84257" y="27421"/>
                </a:lnTo>
                <a:lnTo>
                  <a:pt x="84257" y="25500"/>
                </a:lnTo>
                <a:close/>
                <a:moveTo>
                  <a:pt x="88138" y="25500"/>
                </a:moveTo>
                <a:lnTo>
                  <a:pt x="88138" y="27421"/>
                </a:lnTo>
                <a:lnTo>
                  <a:pt x="86216" y="27421"/>
                </a:lnTo>
                <a:lnTo>
                  <a:pt x="86216" y="25500"/>
                </a:lnTo>
                <a:close/>
                <a:moveTo>
                  <a:pt x="90096" y="25500"/>
                </a:moveTo>
                <a:lnTo>
                  <a:pt x="90096" y="27421"/>
                </a:lnTo>
                <a:lnTo>
                  <a:pt x="88174" y="27421"/>
                </a:lnTo>
                <a:lnTo>
                  <a:pt x="88174" y="25500"/>
                </a:lnTo>
                <a:close/>
                <a:moveTo>
                  <a:pt x="1960" y="27457"/>
                </a:moveTo>
                <a:lnTo>
                  <a:pt x="1960" y="29379"/>
                </a:lnTo>
                <a:lnTo>
                  <a:pt x="39" y="29379"/>
                </a:lnTo>
                <a:lnTo>
                  <a:pt x="39" y="27457"/>
                </a:lnTo>
                <a:close/>
                <a:moveTo>
                  <a:pt x="3918" y="27457"/>
                </a:moveTo>
                <a:lnTo>
                  <a:pt x="3918" y="29379"/>
                </a:lnTo>
                <a:lnTo>
                  <a:pt x="1996" y="29379"/>
                </a:lnTo>
                <a:lnTo>
                  <a:pt x="1996" y="27457"/>
                </a:lnTo>
                <a:close/>
                <a:moveTo>
                  <a:pt x="5877" y="27457"/>
                </a:moveTo>
                <a:lnTo>
                  <a:pt x="5877" y="29379"/>
                </a:lnTo>
                <a:lnTo>
                  <a:pt x="3955" y="29379"/>
                </a:lnTo>
                <a:lnTo>
                  <a:pt x="3955" y="27457"/>
                </a:lnTo>
                <a:close/>
                <a:moveTo>
                  <a:pt x="7835" y="27457"/>
                </a:moveTo>
                <a:lnTo>
                  <a:pt x="7835" y="29379"/>
                </a:lnTo>
                <a:lnTo>
                  <a:pt x="5913" y="29379"/>
                </a:lnTo>
                <a:lnTo>
                  <a:pt x="5913" y="27457"/>
                </a:lnTo>
                <a:close/>
                <a:moveTo>
                  <a:pt x="9794" y="27457"/>
                </a:moveTo>
                <a:lnTo>
                  <a:pt x="9794" y="29379"/>
                </a:lnTo>
                <a:lnTo>
                  <a:pt x="7872" y="29379"/>
                </a:lnTo>
                <a:lnTo>
                  <a:pt x="7872" y="27457"/>
                </a:lnTo>
                <a:close/>
                <a:moveTo>
                  <a:pt x="11753" y="27457"/>
                </a:moveTo>
                <a:lnTo>
                  <a:pt x="11753" y="29379"/>
                </a:lnTo>
                <a:lnTo>
                  <a:pt x="9831" y="29379"/>
                </a:lnTo>
                <a:lnTo>
                  <a:pt x="9831" y="27457"/>
                </a:lnTo>
                <a:close/>
                <a:moveTo>
                  <a:pt x="13711" y="27457"/>
                </a:moveTo>
                <a:lnTo>
                  <a:pt x="13711" y="29379"/>
                </a:lnTo>
                <a:lnTo>
                  <a:pt x="11789" y="29379"/>
                </a:lnTo>
                <a:lnTo>
                  <a:pt x="11789" y="27457"/>
                </a:lnTo>
                <a:close/>
                <a:moveTo>
                  <a:pt x="15670" y="27457"/>
                </a:moveTo>
                <a:lnTo>
                  <a:pt x="15670" y="29379"/>
                </a:lnTo>
                <a:lnTo>
                  <a:pt x="13748" y="29379"/>
                </a:lnTo>
                <a:lnTo>
                  <a:pt x="13748" y="27457"/>
                </a:lnTo>
                <a:close/>
                <a:moveTo>
                  <a:pt x="17629" y="27457"/>
                </a:moveTo>
                <a:lnTo>
                  <a:pt x="17629" y="29379"/>
                </a:lnTo>
                <a:lnTo>
                  <a:pt x="15707" y="29379"/>
                </a:lnTo>
                <a:lnTo>
                  <a:pt x="15707" y="27457"/>
                </a:lnTo>
                <a:close/>
                <a:moveTo>
                  <a:pt x="19587" y="27457"/>
                </a:moveTo>
                <a:lnTo>
                  <a:pt x="19587" y="29379"/>
                </a:lnTo>
                <a:lnTo>
                  <a:pt x="17665" y="29379"/>
                </a:lnTo>
                <a:lnTo>
                  <a:pt x="17665" y="27457"/>
                </a:lnTo>
                <a:close/>
                <a:moveTo>
                  <a:pt x="21546" y="27457"/>
                </a:moveTo>
                <a:lnTo>
                  <a:pt x="21546" y="29379"/>
                </a:lnTo>
                <a:lnTo>
                  <a:pt x="19625" y="29379"/>
                </a:lnTo>
                <a:lnTo>
                  <a:pt x="19625" y="27457"/>
                </a:lnTo>
                <a:close/>
                <a:moveTo>
                  <a:pt x="23504" y="27457"/>
                </a:moveTo>
                <a:lnTo>
                  <a:pt x="23504" y="29379"/>
                </a:lnTo>
                <a:lnTo>
                  <a:pt x="21582" y="29379"/>
                </a:lnTo>
                <a:lnTo>
                  <a:pt x="21582" y="27457"/>
                </a:lnTo>
                <a:close/>
                <a:moveTo>
                  <a:pt x="25463" y="27457"/>
                </a:moveTo>
                <a:lnTo>
                  <a:pt x="25463" y="29379"/>
                </a:lnTo>
                <a:lnTo>
                  <a:pt x="23541" y="29379"/>
                </a:lnTo>
                <a:lnTo>
                  <a:pt x="23541" y="27457"/>
                </a:lnTo>
                <a:close/>
                <a:moveTo>
                  <a:pt x="27422" y="27457"/>
                </a:moveTo>
                <a:lnTo>
                  <a:pt x="27422" y="29379"/>
                </a:lnTo>
                <a:lnTo>
                  <a:pt x="25500" y="29379"/>
                </a:lnTo>
                <a:lnTo>
                  <a:pt x="25500" y="27457"/>
                </a:lnTo>
                <a:close/>
                <a:moveTo>
                  <a:pt x="29380" y="27457"/>
                </a:moveTo>
                <a:lnTo>
                  <a:pt x="29380" y="29379"/>
                </a:lnTo>
                <a:lnTo>
                  <a:pt x="27458" y="29379"/>
                </a:lnTo>
                <a:lnTo>
                  <a:pt x="27458" y="27457"/>
                </a:lnTo>
                <a:close/>
                <a:moveTo>
                  <a:pt x="31339" y="27457"/>
                </a:moveTo>
                <a:lnTo>
                  <a:pt x="31339" y="29379"/>
                </a:lnTo>
                <a:lnTo>
                  <a:pt x="29417" y="29379"/>
                </a:lnTo>
                <a:lnTo>
                  <a:pt x="29417" y="27457"/>
                </a:lnTo>
                <a:close/>
                <a:moveTo>
                  <a:pt x="33297" y="27457"/>
                </a:moveTo>
                <a:lnTo>
                  <a:pt x="33297" y="29379"/>
                </a:lnTo>
                <a:lnTo>
                  <a:pt x="31375" y="29379"/>
                </a:lnTo>
                <a:lnTo>
                  <a:pt x="31375" y="27457"/>
                </a:lnTo>
                <a:close/>
                <a:moveTo>
                  <a:pt x="35256" y="27457"/>
                </a:moveTo>
                <a:lnTo>
                  <a:pt x="35256" y="29379"/>
                </a:lnTo>
                <a:lnTo>
                  <a:pt x="33334" y="29379"/>
                </a:lnTo>
                <a:lnTo>
                  <a:pt x="33334" y="27457"/>
                </a:lnTo>
                <a:close/>
                <a:moveTo>
                  <a:pt x="37216" y="27457"/>
                </a:moveTo>
                <a:lnTo>
                  <a:pt x="37216" y="29379"/>
                </a:lnTo>
                <a:lnTo>
                  <a:pt x="35293" y="29379"/>
                </a:lnTo>
                <a:lnTo>
                  <a:pt x="35293" y="27457"/>
                </a:lnTo>
                <a:close/>
                <a:moveTo>
                  <a:pt x="39173" y="27457"/>
                </a:moveTo>
                <a:lnTo>
                  <a:pt x="39173" y="29379"/>
                </a:lnTo>
                <a:lnTo>
                  <a:pt x="37252" y="29379"/>
                </a:lnTo>
                <a:lnTo>
                  <a:pt x="37252" y="27457"/>
                </a:lnTo>
                <a:close/>
                <a:moveTo>
                  <a:pt x="41132" y="27457"/>
                </a:moveTo>
                <a:lnTo>
                  <a:pt x="41132" y="29379"/>
                </a:lnTo>
                <a:lnTo>
                  <a:pt x="39211" y="29379"/>
                </a:lnTo>
                <a:lnTo>
                  <a:pt x="39211" y="27457"/>
                </a:lnTo>
                <a:close/>
                <a:moveTo>
                  <a:pt x="43091" y="27457"/>
                </a:moveTo>
                <a:lnTo>
                  <a:pt x="43091" y="29379"/>
                </a:lnTo>
                <a:lnTo>
                  <a:pt x="41170" y="29379"/>
                </a:lnTo>
                <a:lnTo>
                  <a:pt x="41170" y="27457"/>
                </a:lnTo>
                <a:close/>
                <a:moveTo>
                  <a:pt x="45049" y="27457"/>
                </a:moveTo>
                <a:lnTo>
                  <a:pt x="45049" y="29379"/>
                </a:lnTo>
                <a:lnTo>
                  <a:pt x="43127" y="29379"/>
                </a:lnTo>
                <a:lnTo>
                  <a:pt x="43127" y="27457"/>
                </a:lnTo>
                <a:close/>
                <a:moveTo>
                  <a:pt x="47008" y="27457"/>
                </a:moveTo>
                <a:lnTo>
                  <a:pt x="47008" y="29379"/>
                </a:lnTo>
                <a:lnTo>
                  <a:pt x="45086" y="29379"/>
                </a:lnTo>
                <a:lnTo>
                  <a:pt x="45086" y="27457"/>
                </a:lnTo>
                <a:close/>
                <a:moveTo>
                  <a:pt x="48966" y="27457"/>
                </a:moveTo>
                <a:lnTo>
                  <a:pt x="48966" y="29379"/>
                </a:lnTo>
                <a:lnTo>
                  <a:pt x="47044" y="29379"/>
                </a:lnTo>
                <a:lnTo>
                  <a:pt x="47044" y="27457"/>
                </a:lnTo>
                <a:close/>
                <a:moveTo>
                  <a:pt x="50925" y="27457"/>
                </a:moveTo>
                <a:lnTo>
                  <a:pt x="50925" y="29379"/>
                </a:lnTo>
                <a:lnTo>
                  <a:pt x="49003" y="29379"/>
                </a:lnTo>
                <a:lnTo>
                  <a:pt x="49003" y="27457"/>
                </a:lnTo>
                <a:close/>
                <a:moveTo>
                  <a:pt x="52883" y="27457"/>
                </a:moveTo>
                <a:lnTo>
                  <a:pt x="52883" y="29379"/>
                </a:lnTo>
                <a:lnTo>
                  <a:pt x="50961" y="29379"/>
                </a:lnTo>
                <a:lnTo>
                  <a:pt x="50961" y="27457"/>
                </a:lnTo>
                <a:close/>
                <a:moveTo>
                  <a:pt x="54842" y="27457"/>
                </a:moveTo>
                <a:lnTo>
                  <a:pt x="54842" y="29379"/>
                </a:lnTo>
                <a:lnTo>
                  <a:pt x="52920" y="29379"/>
                </a:lnTo>
                <a:lnTo>
                  <a:pt x="52920" y="27457"/>
                </a:lnTo>
                <a:close/>
                <a:moveTo>
                  <a:pt x="56802" y="27457"/>
                </a:moveTo>
                <a:lnTo>
                  <a:pt x="56802" y="29379"/>
                </a:lnTo>
                <a:lnTo>
                  <a:pt x="54879" y="29379"/>
                </a:lnTo>
                <a:lnTo>
                  <a:pt x="54879" y="27457"/>
                </a:lnTo>
                <a:close/>
                <a:moveTo>
                  <a:pt x="58759" y="27457"/>
                </a:moveTo>
                <a:lnTo>
                  <a:pt x="58759" y="29379"/>
                </a:lnTo>
                <a:lnTo>
                  <a:pt x="56838" y="29379"/>
                </a:lnTo>
                <a:lnTo>
                  <a:pt x="56838" y="27457"/>
                </a:lnTo>
                <a:close/>
                <a:moveTo>
                  <a:pt x="60718" y="27457"/>
                </a:moveTo>
                <a:lnTo>
                  <a:pt x="60718" y="29379"/>
                </a:lnTo>
                <a:lnTo>
                  <a:pt x="58797" y="29379"/>
                </a:lnTo>
                <a:lnTo>
                  <a:pt x="58797" y="27457"/>
                </a:lnTo>
                <a:close/>
                <a:moveTo>
                  <a:pt x="62676" y="27457"/>
                </a:moveTo>
                <a:lnTo>
                  <a:pt x="62676" y="29379"/>
                </a:lnTo>
                <a:lnTo>
                  <a:pt x="60754" y="29379"/>
                </a:lnTo>
                <a:lnTo>
                  <a:pt x="60754" y="27457"/>
                </a:lnTo>
                <a:close/>
                <a:moveTo>
                  <a:pt x="64635" y="27457"/>
                </a:moveTo>
                <a:lnTo>
                  <a:pt x="64635" y="29379"/>
                </a:lnTo>
                <a:lnTo>
                  <a:pt x="62713" y="29379"/>
                </a:lnTo>
                <a:lnTo>
                  <a:pt x="62713" y="27457"/>
                </a:lnTo>
                <a:close/>
                <a:moveTo>
                  <a:pt x="66593" y="27457"/>
                </a:moveTo>
                <a:lnTo>
                  <a:pt x="66593" y="29379"/>
                </a:lnTo>
                <a:lnTo>
                  <a:pt x="64671" y="29379"/>
                </a:lnTo>
                <a:lnTo>
                  <a:pt x="64671" y="27457"/>
                </a:lnTo>
                <a:close/>
                <a:moveTo>
                  <a:pt x="68552" y="27457"/>
                </a:moveTo>
                <a:lnTo>
                  <a:pt x="68552" y="29379"/>
                </a:lnTo>
                <a:lnTo>
                  <a:pt x="66630" y="29379"/>
                </a:lnTo>
                <a:lnTo>
                  <a:pt x="66630" y="27457"/>
                </a:lnTo>
                <a:close/>
                <a:moveTo>
                  <a:pt x="70511" y="27457"/>
                </a:moveTo>
                <a:lnTo>
                  <a:pt x="70511" y="29379"/>
                </a:lnTo>
                <a:lnTo>
                  <a:pt x="68589" y="29379"/>
                </a:lnTo>
                <a:lnTo>
                  <a:pt x="68589" y="27457"/>
                </a:lnTo>
                <a:close/>
                <a:moveTo>
                  <a:pt x="72469" y="27457"/>
                </a:moveTo>
                <a:lnTo>
                  <a:pt x="72469" y="29379"/>
                </a:lnTo>
                <a:lnTo>
                  <a:pt x="70547" y="29379"/>
                </a:lnTo>
                <a:lnTo>
                  <a:pt x="70547" y="27457"/>
                </a:lnTo>
                <a:close/>
                <a:moveTo>
                  <a:pt x="74429" y="27457"/>
                </a:moveTo>
                <a:lnTo>
                  <a:pt x="74429" y="29379"/>
                </a:lnTo>
                <a:lnTo>
                  <a:pt x="72506" y="29379"/>
                </a:lnTo>
                <a:lnTo>
                  <a:pt x="72506" y="27457"/>
                </a:lnTo>
                <a:close/>
                <a:moveTo>
                  <a:pt x="76386" y="27457"/>
                </a:moveTo>
                <a:lnTo>
                  <a:pt x="76386" y="29379"/>
                </a:lnTo>
                <a:lnTo>
                  <a:pt x="74465" y="29379"/>
                </a:lnTo>
                <a:lnTo>
                  <a:pt x="74465" y="27457"/>
                </a:lnTo>
                <a:close/>
                <a:moveTo>
                  <a:pt x="78345" y="27457"/>
                </a:moveTo>
                <a:lnTo>
                  <a:pt x="78345" y="29379"/>
                </a:lnTo>
                <a:lnTo>
                  <a:pt x="76424" y="29379"/>
                </a:lnTo>
                <a:lnTo>
                  <a:pt x="76424" y="27457"/>
                </a:lnTo>
                <a:close/>
                <a:moveTo>
                  <a:pt x="80303" y="27457"/>
                </a:moveTo>
                <a:lnTo>
                  <a:pt x="80303" y="29379"/>
                </a:lnTo>
                <a:lnTo>
                  <a:pt x="78381" y="29379"/>
                </a:lnTo>
                <a:lnTo>
                  <a:pt x="78381" y="27457"/>
                </a:lnTo>
                <a:close/>
                <a:moveTo>
                  <a:pt x="82262" y="27457"/>
                </a:moveTo>
                <a:lnTo>
                  <a:pt x="82262" y="29379"/>
                </a:lnTo>
                <a:lnTo>
                  <a:pt x="80340" y="29379"/>
                </a:lnTo>
                <a:lnTo>
                  <a:pt x="80340" y="27457"/>
                </a:lnTo>
                <a:close/>
                <a:moveTo>
                  <a:pt x="84221" y="27457"/>
                </a:moveTo>
                <a:lnTo>
                  <a:pt x="84221" y="29379"/>
                </a:lnTo>
                <a:lnTo>
                  <a:pt x="82299" y="29379"/>
                </a:lnTo>
                <a:lnTo>
                  <a:pt x="82299" y="27457"/>
                </a:lnTo>
                <a:close/>
                <a:moveTo>
                  <a:pt x="86179" y="27457"/>
                </a:moveTo>
                <a:lnTo>
                  <a:pt x="86179" y="29379"/>
                </a:lnTo>
                <a:lnTo>
                  <a:pt x="84257" y="29379"/>
                </a:lnTo>
                <a:lnTo>
                  <a:pt x="84257" y="27457"/>
                </a:lnTo>
                <a:close/>
                <a:moveTo>
                  <a:pt x="88138" y="27457"/>
                </a:moveTo>
                <a:lnTo>
                  <a:pt x="88138" y="29379"/>
                </a:lnTo>
                <a:lnTo>
                  <a:pt x="86216" y="29379"/>
                </a:lnTo>
                <a:lnTo>
                  <a:pt x="86216" y="27457"/>
                </a:lnTo>
                <a:close/>
                <a:moveTo>
                  <a:pt x="90096" y="27457"/>
                </a:moveTo>
                <a:lnTo>
                  <a:pt x="90096" y="29379"/>
                </a:lnTo>
                <a:lnTo>
                  <a:pt x="88174" y="29379"/>
                </a:lnTo>
                <a:lnTo>
                  <a:pt x="88174" y="27457"/>
                </a:lnTo>
                <a:close/>
                <a:moveTo>
                  <a:pt x="1960" y="29416"/>
                </a:moveTo>
                <a:lnTo>
                  <a:pt x="1960" y="31338"/>
                </a:lnTo>
                <a:lnTo>
                  <a:pt x="39" y="31338"/>
                </a:lnTo>
                <a:lnTo>
                  <a:pt x="39" y="29416"/>
                </a:lnTo>
                <a:close/>
                <a:moveTo>
                  <a:pt x="3918" y="29416"/>
                </a:moveTo>
                <a:lnTo>
                  <a:pt x="3918" y="31338"/>
                </a:lnTo>
                <a:lnTo>
                  <a:pt x="1996" y="31338"/>
                </a:lnTo>
                <a:lnTo>
                  <a:pt x="1996" y="29416"/>
                </a:lnTo>
                <a:close/>
                <a:moveTo>
                  <a:pt x="5877" y="29416"/>
                </a:moveTo>
                <a:lnTo>
                  <a:pt x="5877" y="31338"/>
                </a:lnTo>
                <a:lnTo>
                  <a:pt x="3955" y="31338"/>
                </a:lnTo>
                <a:lnTo>
                  <a:pt x="3955" y="29416"/>
                </a:lnTo>
                <a:close/>
                <a:moveTo>
                  <a:pt x="7835" y="29416"/>
                </a:moveTo>
                <a:lnTo>
                  <a:pt x="7835" y="31338"/>
                </a:lnTo>
                <a:lnTo>
                  <a:pt x="5913" y="31338"/>
                </a:lnTo>
                <a:lnTo>
                  <a:pt x="5913" y="29416"/>
                </a:lnTo>
                <a:close/>
                <a:moveTo>
                  <a:pt x="9794" y="29416"/>
                </a:moveTo>
                <a:lnTo>
                  <a:pt x="9794" y="31338"/>
                </a:lnTo>
                <a:lnTo>
                  <a:pt x="7872" y="31338"/>
                </a:lnTo>
                <a:lnTo>
                  <a:pt x="7872" y="29416"/>
                </a:lnTo>
                <a:close/>
                <a:moveTo>
                  <a:pt x="11753" y="29416"/>
                </a:moveTo>
                <a:lnTo>
                  <a:pt x="11753" y="31338"/>
                </a:lnTo>
                <a:lnTo>
                  <a:pt x="9831" y="31338"/>
                </a:lnTo>
                <a:lnTo>
                  <a:pt x="9831" y="29416"/>
                </a:lnTo>
                <a:close/>
                <a:moveTo>
                  <a:pt x="13711" y="29416"/>
                </a:moveTo>
                <a:lnTo>
                  <a:pt x="13711" y="31338"/>
                </a:lnTo>
                <a:lnTo>
                  <a:pt x="11789" y="31338"/>
                </a:lnTo>
                <a:lnTo>
                  <a:pt x="11789" y="29416"/>
                </a:lnTo>
                <a:close/>
                <a:moveTo>
                  <a:pt x="15670" y="29416"/>
                </a:moveTo>
                <a:lnTo>
                  <a:pt x="15670" y="31338"/>
                </a:lnTo>
                <a:lnTo>
                  <a:pt x="13748" y="31338"/>
                </a:lnTo>
                <a:lnTo>
                  <a:pt x="13748" y="29416"/>
                </a:lnTo>
                <a:close/>
                <a:moveTo>
                  <a:pt x="17629" y="29416"/>
                </a:moveTo>
                <a:lnTo>
                  <a:pt x="17629" y="31338"/>
                </a:lnTo>
                <a:lnTo>
                  <a:pt x="15707" y="31338"/>
                </a:lnTo>
                <a:lnTo>
                  <a:pt x="15707" y="29416"/>
                </a:lnTo>
                <a:close/>
                <a:moveTo>
                  <a:pt x="19587" y="29416"/>
                </a:moveTo>
                <a:lnTo>
                  <a:pt x="19587" y="31338"/>
                </a:lnTo>
                <a:lnTo>
                  <a:pt x="17665" y="31338"/>
                </a:lnTo>
                <a:lnTo>
                  <a:pt x="17665" y="29416"/>
                </a:lnTo>
                <a:close/>
                <a:moveTo>
                  <a:pt x="21546" y="29416"/>
                </a:moveTo>
                <a:lnTo>
                  <a:pt x="21546" y="31338"/>
                </a:lnTo>
                <a:lnTo>
                  <a:pt x="19625" y="31338"/>
                </a:lnTo>
                <a:lnTo>
                  <a:pt x="19625" y="29416"/>
                </a:lnTo>
                <a:close/>
                <a:moveTo>
                  <a:pt x="23504" y="29416"/>
                </a:moveTo>
                <a:lnTo>
                  <a:pt x="23504" y="31338"/>
                </a:lnTo>
                <a:lnTo>
                  <a:pt x="21582" y="31338"/>
                </a:lnTo>
                <a:lnTo>
                  <a:pt x="21582" y="29416"/>
                </a:lnTo>
                <a:close/>
                <a:moveTo>
                  <a:pt x="25463" y="29416"/>
                </a:moveTo>
                <a:lnTo>
                  <a:pt x="25463" y="31338"/>
                </a:lnTo>
                <a:lnTo>
                  <a:pt x="23541" y="31338"/>
                </a:lnTo>
                <a:lnTo>
                  <a:pt x="23541" y="29416"/>
                </a:lnTo>
                <a:close/>
                <a:moveTo>
                  <a:pt x="27422" y="29416"/>
                </a:moveTo>
                <a:lnTo>
                  <a:pt x="27422" y="31338"/>
                </a:lnTo>
                <a:lnTo>
                  <a:pt x="25500" y="31338"/>
                </a:lnTo>
                <a:lnTo>
                  <a:pt x="25500" y="29416"/>
                </a:lnTo>
                <a:close/>
                <a:moveTo>
                  <a:pt x="29380" y="29416"/>
                </a:moveTo>
                <a:lnTo>
                  <a:pt x="29380" y="31338"/>
                </a:lnTo>
                <a:lnTo>
                  <a:pt x="27458" y="31338"/>
                </a:lnTo>
                <a:lnTo>
                  <a:pt x="27458" y="29416"/>
                </a:lnTo>
                <a:close/>
                <a:moveTo>
                  <a:pt x="31339" y="29416"/>
                </a:moveTo>
                <a:lnTo>
                  <a:pt x="31339" y="31338"/>
                </a:lnTo>
                <a:lnTo>
                  <a:pt x="29417" y="31338"/>
                </a:lnTo>
                <a:lnTo>
                  <a:pt x="29417" y="29416"/>
                </a:lnTo>
                <a:close/>
                <a:moveTo>
                  <a:pt x="33297" y="29416"/>
                </a:moveTo>
                <a:lnTo>
                  <a:pt x="33297" y="31338"/>
                </a:lnTo>
                <a:lnTo>
                  <a:pt x="31375" y="31338"/>
                </a:lnTo>
                <a:lnTo>
                  <a:pt x="31375" y="29416"/>
                </a:lnTo>
                <a:close/>
                <a:moveTo>
                  <a:pt x="35256" y="29416"/>
                </a:moveTo>
                <a:lnTo>
                  <a:pt x="35256" y="31338"/>
                </a:lnTo>
                <a:lnTo>
                  <a:pt x="33334" y="31338"/>
                </a:lnTo>
                <a:lnTo>
                  <a:pt x="33334" y="29416"/>
                </a:lnTo>
                <a:close/>
                <a:moveTo>
                  <a:pt x="37216" y="29416"/>
                </a:moveTo>
                <a:lnTo>
                  <a:pt x="37216" y="31338"/>
                </a:lnTo>
                <a:lnTo>
                  <a:pt x="35293" y="31338"/>
                </a:lnTo>
                <a:lnTo>
                  <a:pt x="35293" y="29416"/>
                </a:lnTo>
                <a:close/>
                <a:moveTo>
                  <a:pt x="39173" y="29416"/>
                </a:moveTo>
                <a:lnTo>
                  <a:pt x="39173" y="31338"/>
                </a:lnTo>
                <a:lnTo>
                  <a:pt x="37252" y="31338"/>
                </a:lnTo>
                <a:lnTo>
                  <a:pt x="37252" y="29416"/>
                </a:lnTo>
                <a:close/>
                <a:moveTo>
                  <a:pt x="41132" y="29416"/>
                </a:moveTo>
                <a:lnTo>
                  <a:pt x="41132" y="31338"/>
                </a:lnTo>
                <a:lnTo>
                  <a:pt x="39211" y="31338"/>
                </a:lnTo>
                <a:lnTo>
                  <a:pt x="39211" y="29416"/>
                </a:lnTo>
                <a:close/>
                <a:moveTo>
                  <a:pt x="43091" y="29416"/>
                </a:moveTo>
                <a:lnTo>
                  <a:pt x="43091" y="31338"/>
                </a:lnTo>
                <a:lnTo>
                  <a:pt x="41170" y="31338"/>
                </a:lnTo>
                <a:lnTo>
                  <a:pt x="41170" y="29416"/>
                </a:lnTo>
                <a:close/>
                <a:moveTo>
                  <a:pt x="45049" y="29416"/>
                </a:moveTo>
                <a:lnTo>
                  <a:pt x="45049" y="31338"/>
                </a:lnTo>
                <a:lnTo>
                  <a:pt x="43127" y="31338"/>
                </a:lnTo>
                <a:lnTo>
                  <a:pt x="43127" y="29416"/>
                </a:lnTo>
                <a:close/>
                <a:moveTo>
                  <a:pt x="47008" y="29416"/>
                </a:moveTo>
                <a:lnTo>
                  <a:pt x="47008" y="31338"/>
                </a:lnTo>
                <a:lnTo>
                  <a:pt x="45086" y="31338"/>
                </a:lnTo>
                <a:lnTo>
                  <a:pt x="45086" y="29416"/>
                </a:lnTo>
                <a:close/>
                <a:moveTo>
                  <a:pt x="48966" y="29416"/>
                </a:moveTo>
                <a:lnTo>
                  <a:pt x="48966" y="31338"/>
                </a:lnTo>
                <a:lnTo>
                  <a:pt x="47044" y="31338"/>
                </a:lnTo>
                <a:lnTo>
                  <a:pt x="47044" y="29416"/>
                </a:lnTo>
                <a:close/>
                <a:moveTo>
                  <a:pt x="50925" y="29416"/>
                </a:moveTo>
                <a:lnTo>
                  <a:pt x="50925" y="31338"/>
                </a:lnTo>
                <a:lnTo>
                  <a:pt x="49003" y="31338"/>
                </a:lnTo>
                <a:lnTo>
                  <a:pt x="49003" y="29416"/>
                </a:lnTo>
                <a:close/>
                <a:moveTo>
                  <a:pt x="52883" y="29416"/>
                </a:moveTo>
                <a:lnTo>
                  <a:pt x="52883" y="31338"/>
                </a:lnTo>
                <a:lnTo>
                  <a:pt x="50961" y="31338"/>
                </a:lnTo>
                <a:lnTo>
                  <a:pt x="50961" y="29416"/>
                </a:lnTo>
                <a:close/>
                <a:moveTo>
                  <a:pt x="54842" y="29416"/>
                </a:moveTo>
                <a:lnTo>
                  <a:pt x="54842" y="31338"/>
                </a:lnTo>
                <a:lnTo>
                  <a:pt x="52920" y="31338"/>
                </a:lnTo>
                <a:lnTo>
                  <a:pt x="52920" y="29416"/>
                </a:lnTo>
                <a:close/>
                <a:moveTo>
                  <a:pt x="56802" y="29416"/>
                </a:moveTo>
                <a:lnTo>
                  <a:pt x="56802" y="31338"/>
                </a:lnTo>
                <a:lnTo>
                  <a:pt x="54879" y="31338"/>
                </a:lnTo>
                <a:lnTo>
                  <a:pt x="54879" y="29416"/>
                </a:lnTo>
                <a:close/>
                <a:moveTo>
                  <a:pt x="58759" y="29416"/>
                </a:moveTo>
                <a:lnTo>
                  <a:pt x="58759" y="31338"/>
                </a:lnTo>
                <a:lnTo>
                  <a:pt x="56838" y="31338"/>
                </a:lnTo>
                <a:lnTo>
                  <a:pt x="56838" y="29416"/>
                </a:lnTo>
                <a:close/>
                <a:moveTo>
                  <a:pt x="60718" y="29416"/>
                </a:moveTo>
                <a:lnTo>
                  <a:pt x="60718" y="31338"/>
                </a:lnTo>
                <a:lnTo>
                  <a:pt x="58797" y="31338"/>
                </a:lnTo>
                <a:lnTo>
                  <a:pt x="58797" y="29416"/>
                </a:lnTo>
                <a:close/>
                <a:moveTo>
                  <a:pt x="62676" y="29416"/>
                </a:moveTo>
                <a:lnTo>
                  <a:pt x="62676" y="31338"/>
                </a:lnTo>
                <a:lnTo>
                  <a:pt x="60754" y="31338"/>
                </a:lnTo>
                <a:lnTo>
                  <a:pt x="60754" y="29416"/>
                </a:lnTo>
                <a:close/>
                <a:moveTo>
                  <a:pt x="64635" y="29416"/>
                </a:moveTo>
                <a:lnTo>
                  <a:pt x="64635" y="31338"/>
                </a:lnTo>
                <a:lnTo>
                  <a:pt x="62713" y="31338"/>
                </a:lnTo>
                <a:lnTo>
                  <a:pt x="62713" y="29416"/>
                </a:lnTo>
                <a:close/>
                <a:moveTo>
                  <a:pt x="66593" y="29416"/>
                </a:moveTo>
                <a:lnTo>
                  <a:pt x="66593" y="31338"/>
                </a:lnTo>
                <a:lnTo>
                  <a:pt x="64671" y="31338"/>
                </a:lnTo>
                <a:lnTo>
                  <a:pt x="64671" y="29416"/>
                </a:lnTo>
                <a:close/>
                <a:moveTo>
                  <a:pt x="68552" y="29416"/>
                </a:moveTo>
                <a:lnTo>
                  <a:pt x="68552" y="31338"/>
                </a:lnTo>
                <a:lnTo>
                  <a:pt x="66630" y="31338"/>
                </a:lnTo>
                <a:lnTo>
                  <a:pt x="66630" y="29416"/>
                </a:lnTo>
                <a:close/>
                <a:moveTo>
                  <a:pt x="70511" y="29416"/>
                </a:moveTo>
                <a:lnTo>
                  <a:pt x="70511" y="31338"/>
                </a:lnTo>
                <a:lnTo>
                  <a:pt x="68589" y="31338"/>
                </a:lnTo>
                <a:lnTo>
                  <a:pt x="68589" y="29416"/>
                </a:lnTo>
                <a:close/>
                <a:moveTo>
                  <a:pt x="72469" y="29416"/>
                </a:moveTo>
                <a:lnTo>
                  <a:pt x="72469" y="31338"/>
                </a:lnTo>
                <a:lnTo>
                  <a:pt x="70547" y="31338"/>
                </a:lnTo>
                <a:lnTo>
                  <a:pt x="70547" y="29416"/>
                </a:lnTo>
                <a:close/>
                <a:moveTo>
                  <a:pt x="74429" y="29416"/>
                </a:moveTo>
                <a:lnTo>
                  <a:pt x="74429" y="31338"/>
                </a:lnTo>
                <a:lnTo>
                  <a:pt x="72506" y="31338"/>
                </a:lnTo>
                <a:lnTo>
                  <a:pt x="72506" y="29416"/>
                </a:lnTo>
                <a:close/>
                <a:moveTo>
                  <a:pt x="76386" y="29416"/>
                </a:moveTo>
                <a:lnTo>
                  <a:pt x="76386" y="31338"/>
                </a:lnTo>
                <a:lnTo>
                  <a:pt x="74465" y="31338"/>
                </a:lnTo>
                <a:lnTo>
                  <a:pt x="74465" y="29416"/>
                </a:lnTo>
                <a:close/>
                <a:moveTo>
                  <a:pt x="78345" y="29416"/>
                </a:moveTo>
                <a:lnTo>
                  <a:pt x="78345" y="31338"/>
                </a:lnTo>
                <a:lnTo>
                  <a:pt x="76424" y="31338"/>
                </a:lnTo>
                <a:lnTo>
                  <a:pt x="76424" y="29416"/>
                </a:lnTo>
                <a:close/>
                <a:moveTo>
                  <a:pt x="80303" y="29416"/>
                </a:moveTo>
                <a:lnTo>
                  <a:pt x="80303" y="31338"/>
                </a:lnTo>
                <a:lnTo>
                  <a:pt x="78381" y="31338"/>
                </a:lnTo>
                <a:lnTo>
                  <a:pt x="78381" y="29416"/>
                </a:lnTo>
                <a:close/>
                <a:moveTo>
                  <a:pt x="82262" y="29416"/>
                </a:moveTo>
                <a:lnTo>
                  <a:pt x="82262" y="31338"/>
                </a:lnTo>
                <a:lnTo>
                  <a:pt x="80340" y="31338"/>
                </a:lnTo>
                <a:lnTo>
                  <a:pt x="80340" y="29416"/>
                </a:lnTo>
                <a:close/>
                <a:moveTo>
                  <a:pt x="84221" y="29416"/>
                </a:moveTo>
                <a:lnTo>
                  <a:pt x="84221" y="31338"/>
                </a:lnTo>
                <a:lnTo>
                  <a:pt x="82299" y="31338"/>
                </a:lnTo>
                <a:lnTo>
                  <a:pt x="82299" y="29416"/>
                </a:lnTo>
                <a:close/>
                <a:moveTo>
                  <a:pt x="86179" y="29416"/>
                </a:moveTo>
                <a:lnTo>
                  <a:pt x="86179" y="31338"/>
                </a:lnTo>
                <a:lnTo>
                  <a:pt x="84257" y="31338"/>
                </a:lnTo>
                <a:lnTo>
                  <a:pt x="84257" y="29416"/>
                </a:lnTo>
                <a:close/>
                <a:moveTo>
                  <a:pt x="88138" y="29416"/>
                </a:moveTo>
                <a:lnTo>
                  <a:pt x="88138" y="31338"/>
                </a:lnTo>
                <a:lnTo>
                  <a:pt x="86216" y="31338"/>
                </a:lnTo>
                <a:lnTo>
                  <a:pt x="86216" y="29416"/>
                </a:lnTo>
                <a:close/>
                <a:moveTo>
                  <a:pt x="90096" y="29416"/>
                </a:moveTo>
                <a:lnTo>
                  <a:pt x="90096" y="31338"/>
                </a:lnTo>
                <a:lnTo>
                  <a:pt x="88174" y="31338"/>
                </a:lnTo>
                <a:lnTo>
                  <a:pt x="88174" y="29416"/>
                </a:lnTo>
                <a:close/>
                <a:moveTo>
                  <a:pt x="1960" y="31375"/>
                </a:moveTo>
                <a:lnTo>
                  <a:pt x="1960" y="33297"/>
                </a:lnTo>
                <a:lnTo>
                  <a:pt x="39" y="33297"/>
                </a:lnTo>
                <a:lnTo>
                  <a:pt x="39" y="31375"/>
                </a:lnTo>
                <a:close/>
                <a:moveTo>
                  <a:pt x="3918" y="31375"/>
                </a:moveTo>
                <a:lnTo>
                  <a:pt x="3918" y="33297"/>
                </a:lnTo>
                <a:lnTo>
                  <a:pt x="1996" y="33297"/>
                </a:lnTo>
                <a:lnTo>
                  <a:pt x="1996" y="31375"/>
                </a:lnTo>
                <a:close/>
                <a:moveTo>
                  <a:pt x="5877" y="31375"/>
                </a:moveTo>
                <a:lnTo>
                  <a:pt x="5877" y="33297"/>
                </a:lnTo>
                <a:lnTo>
                  <a:pt x="3955" y="33297"/>
                </a:lnTo>
                <a:lnTo>
                  <a:pt x="3955" y="31375"/>
                </a:lnTo>
                <a:close/>
                <a:moveTo>
                  <a:pt x="7835" y="31375"/>
                </a:moveTo>
                <a:lnTo>
                  <a:pt x="7835" y="33297"/>
                </a:lnTo>
                <a:lnTo>
                  <a:pt x="5913" y="33297"/>
                </a:lnTo>
                <a:lnTo>
                  <a:pt x="5913" y="31375"/>
                </a:lnTo>
                <a:close/>
                <a:moveTo>
                  <a:pt x="9794" y="31375"/>
                </a:moveTo>
                <a:lnTo>
                  <a:pt x="9794" y="33297"/>
                </a:lnTo>
                <a:lnTo>
                  <a:pt x="7872" y="33297"/>
                </a:lnTo>
                <a:lnTo>
                  <a:pt x="7872" y="31375"/>
                </a:lnTo>
                <a:close/>
                <a:moveTo>
                  <a:pt x="11753" y="31375"/>
                </a:moveTo>
                <a:lnTo>
                  <a:pt x="11753" y="33297"/>
                </a:lnTo>
                <a:lnTo>
                  <a:pt x="9831" y="33297"/>
                </a:lnTo>
                <a:lnTo>
                  <a:pt x="9831" y="31375"/>
                </a:lnTo>
                <a:close/>
                <a:moveTo>
                  <a:pt x="13711" y="31375"/>
                </a:moveTo>
                <a:lnTo>
                  <a:pt x="13711" y="33297"/>
                </a:lnTo>
                <a:lnTo>
                  <a:pt x="11789" y="33297"/>
                </a:lnTo>
                <a:lnTo>
                  <a:pt x="11789" y="31375"/>
                </a:lnTo>
                <a:close/>
                <a:moveTo>
                  <a:pt x="15670" y="31375"/>
                </a:moveTo>
                <a:lnTo>
                  <a:pt x="15670" y="33297"/>
                </a:lnTo>
                <a:lnTo>
                  <a:pt x="13748" y="33297"/>
                </a:lnTo>
                <a:lnTo>
                  <a:pt x="13748" y="31375"/>
                </a:lnTo>
                <a:close/>
                <a:moveTo>
                  <a:pt x="17629" y="31375"/>
                </a:moveTo>
                <a:lnTo>
                  <a:pt x="17629" y="33297"/>
                </a:lnTo>
                <a:lnTo>
                  <a:pt x="15707" y="33297"/>
                </a:lnTo>
                <a:lnTo>
                  <a:pt x="15707" y="31375"/>
                </a:lnTo>
                <a:close/>
                <a:moveTo>
                  <a:pt x="19587" y="31375"/>
                </a:moveTo>
                <a:lnTo>
                  <a:pt x="19587" y="33297"/>
                </a:lnTo>
                <a:lnTo>
                  <a:pt x="17665" y="33297"/>
                </a:lnTo>
                <a:lnTo>
                  <a:pt x="17665" y="31375"/>
                </a:lnTo>
                <a:close/>
                <a:moveTo>
                  <a:pt x="21546" y="31375"/>
                </a:moveTo>
                <a:lnTo>
                  <a:pt x="21546" y="33297"/>
                </a:lnTo>
                <a:lnTo>
                  <a:pt x="19625" y="33297"/>
                </a:lnTo>
                <a:lnTo>
                  <a:pt x="19625" y="31375"/>
                </a:lnTo>
                <a:close/>
                <a:moveTo>
                  <a:pt x="23504" y="31375"/>
                </a:moveTo>
                <a:lnTo>
                  <a:pt x="23504" y="33297"/>
                </a:lnTo>
                <a:lnTo>
                  <a:pt x="21582" y="33297"/>
                </a:lnTo>
                <a:lnTo>
                  <a:pt x="21582" y="31375"/>
                </a:lnTo>
                <a:close/>
                <a:moveTo>
                  <a:pt x="25463" y="31375"/>
                </a:moveTo>
                <a:lnTo>
                  <a:pt x="25463" y="33297"/>
                </a:lnTo>
                <a:lnTo>
                  <a:pt x="23541" y="33297"/>
                </a:lnTo>
                <a:lnTo>
                  <a:pt x="23541" y="31375"/>
                </a:lnTo>
                <a:close/>
                <a:moveTo>
                  <a:pt x="27422" y="31375"/>
                </a:moveTo>
                <a:lnTo>
                  <a:pt x="27422" y="33297"/>
                </a:lnTo>
                <a:lnTo>
                  <a:pt x="25500" y="33297"/>
                </a:lnTo>
                <a:lnTo>
                  <a:pt x="25500" y="31375"/>
                </a:lnTo>
                <a:close/>
                <a:moveTo>
                  <a:pt x="29380" y="31375"/>
                </a:moveTo>
                <a:lnTo>
                  <a:pt x="29380" y="33297"/>
                </a:lnTo>
                <a:lnTo>
                  <a:pt x="27458" y="33297"/>
                </a:lnTo>
                <a:lnTo>
                  <a:pt x="27458" y="31375"/>
                </a:lnTo>
                <a:close/>
                <a:moveTo>
                  <a:pt x="31339" y="31375"/>
                </a:moveTo>
                <a:lnTo>
                  <a:pt x="31339" y="33297"/>
                </a:lnTo>
                <a:lnTo>
                  <a:pt x="29417" y="33297"/>
                </a:lnTo>
                <a:lnTo>
                  <a:pt x="29417" y="31375"/>
                </a:lnTo>
                <a:close/>
                <a:moveTo>
                  <a:pt x="33297" y="31375"/>
                </a:moveTo>
                <a:lnTo>
                  <a:pt x="33297" y="33297"/>
                </a:lnTo>
                <a:lnTo>
                  <a:pt x="31375" y="33297"/>
                </a:lnTo>
                <a:lnTo>
                  <a:pt x="31375" y="31375"/>
                </a:lnTo>
                <a:close/>
                <a:moveTo>
                  <a:pt x="35256" y="31375"/>
                </a:moveTo>
                <a:lnTo>
                  <a:pt x="35256" y="33297"/>
                </a:lnTo>
                <a:lnTo>
                  <a:pt x="33334" y="33297"/>
                </a:lnTo>
                <a:lnTo>
                  <a:pt x="33334" y="31375"/>
                </a:lnTo>
                <a:close/>
                <a:moveTo>
                  <a:pt x="37216" y="31375"/>
                </a:moveTo>
                <a:lnTo>
                  <a:pt x="37216" y="33297"/>
                </a:lnTo>
                <a:lnTo>
                  <a:pt x="35293" y="33297"/>
                </a:lnTo>
                <a:lnTo>
                  <a:pt x="35293" y="31375"/>
                </a:lnTo>
                <a:close/>
                <a:moveTo>
                  <a:pt x="39173" y="31375"/>
                </a:moveTo>
                <a:lnTo>
                  <a:pt x="39173" y="33297"/>
                </a:lnTo>
                <a:lnTo>
                  <a:pt x="37252" y="33297"/>
                </a:lnTo>
                <a:lnTo>
                  <a:pt x="37252" y="31375"/>
                </a:lnTo>
                <a:close/>
                <a:moveTo>
                  <a:pt x="41132" y="31375"/>
                </a:moveTo>
                <a:lnTo>
                  <a:pt x="41132" y="33297"/>
                </a:lnTo>
                <a:lnTo>
                  <a:pt x="39211" y="33297"/>
                </a:lnTo>
                <a:lnTo>
                  <a:pt x="39211" y="31375"/>
                </a:lnTo>
                <a:close/>
                <a:moveTo>
                  <a:pt x="43091" y="31375"/>
                </a:moveTo>
                <a:lnTo>
                  <a:pt x="43091" y="33297"/>
                </a:lnTo>
                <a:lnTo>
                  <a:pt x="41170" y="33297"/>
                </a:lnTo>
                <a:lnTo>
                  <a:pt x="41170" y="31375"/>
                </a:lnTo>
                <a:close/>
                <a:moveTo>
                  <a:pt x="45049" y="31375"/>
                </a:moveTo>
                <a:lnTo>
                  <a:pt x="45049" y="33297"/>
                </a:lnTo>
                <a:lnTo>
                  <a:pt x="43127" y="33297"/>
                </a:lnTo>
                <a:lnTo>
                  <a:pt x="43127" y="31375"/>
                </a:lnTo>
                <a:close/>
                <a:moveTo>
                  <a:pt x="47008" y="31375"/>
                </a:moveTo>
                <a:lnTo>
                  <a:pt x="47008" y="33297"/>
                </a:lnTo>
                <a:lnTo>
                  <a:pt x="45086" y="33297"/>
                </a:lnTo>
                <a:lnTo>
                  <a:pt x="45086" y="31375"/>
                </a:lnTo>
                <a:close/>
                <a:moveTo>
                  <a:pt x="48966" y="31375"/>
                </a:moveTo>
                <a:lnTo>
                  <a:pt x="48966" y="33297"/>
                </a:lnTo>
                <a:lnTo>
                  <a:pt x="47044" y="33297"/>
                </a:lnTo>
                <a:lnTo>
                  <a:pt x="47044" y="31375"/>
                </a:lnTo>
                <a:close/>
                <a:moveTo>
                  <a:pt x="50925" y="31375"/>
                </a:moveTo>
                <a:lnTo>
                  <a:pt x="50925" y="33297"/>
                </a:lnTo>
                <a:lnTo>
                  <a:pt x="49003" y="33297"/>
                </a:lnTo>
                <a:lnTo>
                  <a:pt x="49003" y="31375"/>
                </a:lnTo>
                <a:close/>
                <a:moveTo>
                  <a:pt x="52883" y="31375"/>
                </a:moveTo>
                <a:lnTo>
                  <a:pt x="52883" y="33297"/>
                </a:lnTo>
                <a:lnTo>
                  <a:pt x="50961" y="33297"/>
                </a:lnTo>
                <a:lnTo>
                  <a:pt x="50961" y="31375"/>
                </a:lnTo>
                <a:close/>
                <a:moveTo>
                  <a:pt x="54842" y="31375"/>
                </a:moveTo>
                <a:lnTo>
                  <a:pt x="54842" y="33297"/>
                </a:lnTo>
                <a:lnTo>
                  <a:pt x="52920" y="33297"/>
                </a:lnTo>
                <a:lnTo>
                  <a:pt x="52920" y="31375"/>
                </a:lnTo>
                <a:close/>
                <a:moveTo>
                  <a:pt x="56802" y="31375"/>
                </a:moveTo>
                <a:lnTo>
                  <a:pt x="56802" y="33297"/>
                </a:lnTo>
                <a:lnTo>
                  <a:pt x="54879" y="33297"/>
                </a:lnTo>
                <a:lnTo>
                  <a:pt x="54879" y="31375"/>
                </a:lnTo>
                <a:close/>
                <a:moveTo>
                  <a:pt x="58759" y="31375"/>
                </a:moveTo>
                <a:lnTo>
                  <a:pt x="58759" y="33297"/>
                </a:lnTo>
                <a:lnTo>
                  <a:pt x="56838" y="33297"/>
                </a:lnTo>
                <a:lnTo>
                  <a:pt x="56838" y="31375"/>
                </a:lnTo>
                <a:close/>
                <a:moveTo>
                  <a:pt x="60718" y="31375"/>
                </a:moveTo>
                <a:lnTo>
                  <a:pt x="60718" y="33297"/>
                </a:lnTo>
                <a:lnTo>
                  <a:pt x="58797" y="33297"/>
                </a:lnTo>
                <a:lnTo>
                  <a:pt x="58797" y="31375"/>
                </a:lnTo>
                <a:close/>
                <a:moveTo>
                  <a:pt x="62676" y="31375"/>
                </a:moveTo>
                <a:lnTo>
                  <a:pt x="62676" y="33297"/>
                </a:lnTo>
                <a:lnTo>
                  <a:pt x="60754" y="33297"/>
                </a:lnTo>
                <a:lnTo>
                  <a:pt x="60754" y="31375"/>
                </a:lnTo>
                <a:close/>
                <a:moveTo>
                  <a:pt x="64635" y="31375"/>
                </a:moveTo>
                <a:lnTo>
                  <a:pt x="64635" y="33297"/>
                </a:lnTo>
                <a:lnTo>
                  <a:pt x="62713" y="33297"/>
                </a:lnTo>
                <a:lnTo>
                  <a:pt x="62713" y="31375"/>
                </a:lnTo>
                <a:close/>
                <a:moveTo>
                  <a:pt x="66593" y="31375"/>
                </a:moveTo>
                <a:lnTo>
                  <a:pt x="66593" y="33297"/>
                </a:lnTo>
                <a:lnTo>
                  <a:pt x="64671" y="33297"/>
                </a:lnTo>
                <a:lnTo>
                  <a:pt x="64671" y="31375"/>
                </a:lnTo>
                <a:close/>
                <a:moveTo>
                  <a:pt x="68552" y="31375"/>
                </a:moveTo>
                <a:lnTo>
                  <a:pt x="68552" y="33297"/>
                </a:lnTo>
                <a:lnTo>
                  <a:pt x="66630" y="33297"/>
                </a:lnTo>
                <a:lnTo>
                  <a:pt x="66630" y="31375"/>
                </a:lnTo>
                <a:close/>
                <a:moveTo>
                  <a:pt x="70511" y="31375"/>
                </a:moveTo>
                <a:lnTo>
                  <a:pt x="70511" y="33297"/>
                </a:lnTo>
                <a:lnTo>
                  <a:pt x="68589" y="33297"/>
                </a:lnTo>
                <a:lnTo>
                  <a:pt x="68589" y="31375"/>
                </a:lnTo>
                <a:close/>
                <a:moveTo>
                  <a:pt x="72469" y="31375"/>
                </a:moveTo>
                <a:lnTo>
                  <a:pt x="72469" y="33297"/>
                </a:lnTo>
                <a:lnTo>
                  <a:pt x="70547" y="33297"/>
                </a:lnTo>
                <a:lnTo>
                  <a:pt x="70547" y="31375"/>
                </a:lnTo>
                <a:close/>
                <a:moveTo>
                  <a:pt x="74429" y="31375"/>
                </a:moveTo>
                <a:lnTo>
                  <a:pt x="74429" y="33297"/>
                </a:lnTo>
                <a:lnTo>
                  <a:pt x="72506" y="33297"/>
                </a:lnTo>
                <a:lnTo>
                  <a:pt x="72506" y="31375"/>
                </a:lnTo>
                <a:close/>
                <a:moveTo>
                  <a:pt x="76386" y="31375"/>
                </a:moveTo>
                <a:lnTo>
                  <a:pt x="76386" y="33297"/>
                </a:lnTo>
                <a:lnTo>
                  <a:pt x="74465" y="33297"/>
                </a:lnTo>
                <a:lnTo>
                  <a:pt x="74465" y="31375"/>
                </a:lnTo>
                <a:close/>
                <a:moveTo>
                  <a:pt x="78345" y="31375"/>
                </a:moveTo>
                <a:lnTo>
                  <a:pt x="78345" y="33297"/>
                </a:lnTo>
                <a:lnTo>
                  <a:pt x="76424" y="33297"/>
                </a:lnTo>
                <a:lnTo>
                  <a:pt x="76424" y="31375"/>
                </a:lnTo>
                <a:close/>
                <a:moveTo>
                  <a:pt x="80303" y="31375"/>
                </a:moveTo>
                <a:lnTo>
                  <a:pt x="80303" y="33297"/>
                </a:lnTo>
                <a:lnTo>
                  <a:pt x="78381" y="33297"/>
                </a:lnTo>
                <a:lnTo>
                  <a:pt x="78381" y="31375"/>
                </a:lnTo>
                <a:close/>
                <a:moveTo>
                  <a:pt x="82262" y="31375"/>
                </a:moveTo>
                <a:lnTo>
                  <a:pt x="82262" y="33297"/>
                </a:lnTo>
                <a:lnTo>
                  <a:pt x="80340" y="33297"/>
                </a:lnTo>
                <a:lnTo>
                  <a:pt x="80340" y="31375"/>
                </a:lnTo>
                <a:close/>
                <a:moveTo>
                  <a:pt x="84221" y="31375"/>
                </a:moveTo>
                <a:lnTo>
                  <a:pt x="84221" y="33297"/>
                </a:lnTo>
                <a:lnTo>
                  <a:pt x="82299" y="33297"/>
                </a:lnTo>
                <a:lnTo>
                  <a:pt x="82299" y="31375"/>
                </a:lnTo>
                <a:close/>
                <a:moveTo>
                  <a:pt x="86179" y="31375"/>
                </a:moveTo>
                <a:lnTo>
                  <a:pt x="86179" y="33297"/>
                </a:lnTo>
                <a:lnTo>
                  <a:pt x="84257" y="33297"/>
                </a:lnTo>
                <a:lnTo>
                  <a:pt x="84257" y="31375"/>
                </a:lnTo>
                <a:close/>
                <a:moveTo>
                  <a:pt x="88138" y="31375"/>
                </a:moveTo>
                <a:lnTo>
                  <a:pt x="88138" y="33297"/>
                </a:lnTo>
                <a:lnTo>
                  <a:pt x="86216" y="33297"/>
                </a:lnTo>
                <a:lnTo>
                  <a:pt x="86216" y="31375"/>
                </a:lnTo>
                <a:close/>
                <a:moveTo>
                  <a:pt x="90096" y="31375"/>
                </a:moveTo>
                <a:lnTo>
                  <a:pt x="90096" y="33297"/>
                </a:lnTo>
                <a:lnTo>
                  <a:pt x="88174" y="33297"/>
                </a:lnTo>
                <a:lnTo>
                  <a:pt x="88174" y="31375"/>
                </a:lnTo>
                <a:close/>
                <a:moveTo>
                  <a:pt x="1960" y="33333"/>
                </a:moveTo>
                <a:lnTo>
                  <a:pt x="1960" y="35255"/>
                </a:lnTo>
                <a:lnTo>
                  <a:pt x="39" y="35255"/>
                </a:lnTo>
                <a:lnTo>
                  <a:pt x="39" y="33333"/>
                </a:lnTo>
                <a:close/>
                <a:moveTo>
                  <a:pt x="3918" y="33333"/>
                </a:moveTo>
                <a:lnTo>
                  <a:pt x="3918" y="35255"/>
                </a:lnTo>
                <a:lnTo>
                  <a:pt x="1996" y="35255"/>
                </a:lnTo>
                <a:lnTo>
                  <a:pt x="1996" y="33333"/>
                </a:lnTo>
                <a:close/>
                <a:moveTo>
                  <a:pt x="5877" y="33333"/>
                </a:moveTo>
                <a:lnTo>
                  <a:pt x="5877" y="35255"/>
                </a:lnTo>
                <a:lnTo>
                  <a:pt x="3955" y="35255"/>
                </a:lnTo>
                <a:lnTo>
                  <a:pt x="3955" y="33333"/>
                </a:lnTo>
                <a:close/>
                <a:moveTo>
                  <a:pt x="7835" y="33333"/>
                </a:moveTo>
                <a:lnTo>
                  <a:pt x="7835" y="35255"/>
                </a:lnTo>
                <a:lnTo>
                  <a:pt x="5913" y="35255"/>
                </a:lnTo>
                <a:lnTo>
                  <a:pt x="5913" y="33333"/>
                </a:lnTo>
                <a:close/>
                <a:moveTo>
                  <a:pt x="9794" y="33333"/>
                </a:moveTo>
                <a:lnTo>
                  <a:pt x="9794" y="35255"/>
                </a:lnTo>
                <a:lnTo>
                  <a:pt x="7872" y="35255"/>
                </a:lnTo>
                <a:lnTo>
                  <a:pt x="7872" y="33333"/>
                </a:lnTo>
                <a:close/>
                <a:moveTo>
                  <a:pt x="11753" y="33333"/>
                </a:moveTo>
                <a:lnTo>
                  <a:pt x="11753" y="35255"/>
                </a:lnTo>
                <a:lnTo>
                  <a:pt x="9831" y="35255"/>
                </a:lnTo>
                <a:lnTo>
                  <a:pt x="9831" y="33333"/>
                </a:lnTo>
                <a:close/>
                <a:moveTo>
                  <a:pt x="13711" y="33333"/>
                </a:moveTo>
                <a:lnTo>
                  <a:pt x="13711" y="35255"/>
                </a:lnTo>
                <a:lnTo>
                  <a:pt x="11789" y="35255"/>
                </a:lnTo>
                <a:lnTo>
                  <a:pt x="11789" y="33333"/>
                </a:lnTo>
                <a:close/>
                <a:moveTo>
                  <a:pt x="15670" y="33333"/>
                </a:moveTo>
                <a:lnTo>
                  <a:pt x="15670" y="35255"/>
                </a:lnTo>
                <a:lnTo>
                  <a:pt x="13748" y="35255"/>
                </a:lnTo>
                <a:lnTo>
                  <a:pt x="13748" y="33333"/>
                </a:lnTo>
                <a:close/>
                <a:moveTo>
                  <a:pt x="17629" y="33333"/>
                </a:moveTo>
                <a:lnTo>
                  <a:pt x="17629" y="35255"/>
                </a:lnTo>
                <a:lnTo>
                  <a:pt x="15707" y="35255"/>
                </a:lnTo>
                <a:lnTo>
                  <a:pt x="15707" y="33333"/>
                </a:lnTo>
                <a:close/>
                <a:moveTo>
                  <a:pt x="19587" y="33333"/>
                </a:moveTo>
                <a:lnTo>
                  <a:pt x="19587" y="35255"/>
                </a:lnTo>
                <a:lnTo>
                  <a:pt x="17665" y="35255"/>
                </a:lnTo>
                <a:lnTo>
                  <a:pt x="17665" y="33333"/>
                </a:lnTo>
                <a:close/>
                <a:moveTo>
                  <a:pt x="21546" y="33333"/>
                </a:moveTo>
                <a:lnTo>
                  <a:pt x="21546" y="35255"/>
                </a:lnTo>
                <a:lnTo>
                  <a:pt x="19625" y="35255"/>
                </a:lnTo>
                <a:lnTo>
                  <a:pt x="19625" y="33333"/>
                </a:lnTo>
                <a:close/>
                <a:moveTo>
                  <a:pt x="23504" y="33333"/>
                </a:moveTo>
                <a:lnTo>
                  <a:pt x="23504" y="35255"/>
                </a:lnTo>
                <a:lnTo>
                  <a:pt x="21582" y="35255"/>
                </a:lnTo>
                <a:lnTo>
                  <a:pt x="21582" y="33333"/>
                </a:lnTo>
                <a:close/>
                <a:moveTo>
                  <a:pt x="25463" y="33333"/>
                </a:moveTo>
                <a:lnTo>
                  <a:pt x="25463" y="35255"/>
                </a:lnTo>
                <a:lnTo>
                  <a:pt x="23541" y="35255"/>
                </a:lnTo>
                <a:lnTo>
                  <a:pt x="23541" y="33333"/>
                </a:lnTo>
                <a:close/>
                <a:moveTo>
                  <a:pt x="27422" y="33333"/>
                </a:moveTo>
                <a:lnTo>
                  <a:pt x="27422" y="35255"/>
                </a:lnTo>
                <a:lnTo>
                  <a:pt x="25500" y="35255"/>
                </a:lnTo>
                <a:lnTo>
                  <a:pt x="25500" y="33333"/>
                </a:lnTo>
                <a:close/>
                <a:moveTo>
                  <a:pt x="29380" y="33333"/>
                </a:moveTo>
                <a:lnTo>
                  <a:pt x="29380" y="35255"/>
                </a:lnTo>
                <a:lnTo>
                  <a:pt x="27458" y="35255"/>
                </a:lnTo>
                <a:lnTo>
                  <a:pt x="27458" y="33333"/>
                </a:lnTo>
                <a:close/>
                <a:moveTo>
                  <a:pt x="31339" y="33333"/>
                </a:moveTo>
                <a:lnTo>
                  <a:pt x="31339" y="35255"/>
                </a:lnTo>
                <a:lnTo>
                  <a:pt x="29417" y="35255"/>
                </a:lnTo>
                <a:lnTo>
                  <a:pt x="29417" y="33333"/>
                </a:lnTo>
                <a:close/>
                <a:moveTo>
                  <a:pt x="33297" y="33333"/>
                </a:moveTo>
                <a:lnTo>
                  <a:pt x="33297" y="35255"/>
                </a:lnTo>
                <a:lnTo>
                  <a:pt x="31375" y="35255"/>
                </a:lnTo>
                <a:lnTo>
                  <a:pt x="31375" y="33333"/>
                </a:lnTo>
                <a:close/>
                <a:moveTo>
                  <a:pt x="35256" y="33333"/>
                </a:moveTo>
                <a:lnTo>
                  <a:pt x="35256" y="35255"/>
                </a:lnTo>
                <a:lnTo>
                  <a:pt x="33334" y="35255"/>
                </a:lnTo>
                <a:lnTo>
                  <a:pt x="33334" y="33333"/>
                </a:lnTo>
                <a:close/>
                <a:moveTo>
                  <a:pt x="37216" y="33333"/>
                </a:moveTo>
                <a:lnTo>
                  <a:pt x="37216" y="35255"/>
                </a:lnTo>
                <a:lnTo>
                  <a:pt x="35293" y="35255"/>
                </a:lnTo>
                <a:lnTo>
                  <a:pt x="35293" y="33333"/>
                </a:lnTo>
                <a:close/>
                <a:moveTo>
                  <a:pt x="39173" y="33333"/>
                </a:moveTo>
                <a:lnTo>
                  <a:pt x="39173" y="35255"/>
                </a:lnTo>
                <a:lnTo>
                  <a:pt x="37252" y="35255"/>
                </a:lnTo>
                <a:lnTo>
                  <a:pt x="37252" y="33333"/>
                </a:lnTo>
                <a:close/>
                <a:moveTo>
                  <a:pt x="41132" y="33333"/>
                </a:moveTo>
                <a:lnTo>
                  <a:pt x="41132" y="35255"/>
                </a:lnTo>
                <a:lnTo>
                  <a:pt x="39211" y="35255"/>
                </a:lnTo>
                <a:lnTo>
                  <a:pt x="39211" y="33333"/>
                </a:lnTo>
                <a:close/>
                <a:moveTo>
                  <a:pt x="43091" y="33333"/>
                </a:moveTo>
                <a:lnTo>
                  <a:pt x="43091" y="35255"/>
                </a:lnTo>
                <a:lnTo>
                  <a:pt x="41170" y="35255"/>
                </a:lnTo>
                <a:lnTo>
                  <a:pt x="41170" y="33333"/>
                </a:lnTo>
                <a:close/>
                <a:moveTo>
                  <a:pt x="45049" y="33333"/>
                </a:moveTo>
                <a:lnTo>
                  <a:pt x="45049" y="35255"/>
                </a:lnTo>
                <a:lnTo>
                  <a:pt x="43127" y="35255"/>
                </a:lnTo>
                <a:lnTo>
                  <a:pt x="43127" y="33333"/>
                </a:lnTo>
                <a:close/>
                <a:moveTo>
                  <a:pt x="47008" y="33333"/>
                </a:moveTo>
                <a:lnTo>
                  <a:pt x="47008" y="35255"/>
                </a:lnTo>
                <a:lnTo>
                  <a:pt x="45086" y="35255"/>
                </a:lnTo>
                <a:lnTo>
                  <a:pt x="45086" y="33333"/>
                </a:lnTo>
                <a:close/>
                <a:moveTo>
                  <a:pt x="48966" y="33333"/>
                </a:moveTo>
                <a:lnTo>
                  <a:pt x="48966" y="35255"/>
                </a:lnTo>
                <a:lnTo>
                  <a:pt x="47044" y="35255"/>
                </a:lnTo>
                <a:lnTo>
                  <a:pt x="47044" y="33333"/>
                </a:lnTo>
                <a:close/>
                <a:moveTo>
                  <a:pt x="50925" y="33333"/>
                </a:moveTo>
                <a:lnTo>
                  <a:pt x="50925" y="35255"/>
                </a:lnTo>
                <a:lnTo>
                  <a:pt x="49003" y="35255"/>
                </a:lnTo>
                <a:lnTo>
                  <a:pt x="49003" y="33333"/>
                </a:lnTo>
                <a:close/>
                <a:moveTo>
                  <a:pt x="52883" y="33333"/>
                </a:moveTo>
                <a:lnTo>
                  <a:pt x="52883" y="35255"/>
                </a:lnTo>
                <a:lnTo>
                  <a:pt x="50961" y="35255"/>
                </a:lnTo>
                <a:lnTo>
                  <a:pt x="50961" y="33333"/>
                </a:lnTo>
                <a:close/>
                <a:moveTo>
                  <a:pt x="54842" y="33333"/>
                </a:moveTo>
                <a:lnTo>
                  <a:pt x="54842" y="35255"/>
                </a:lnTo>
                <a:lnTo>
                  <a:pt x="52920" y="35255"/>
                </a:lnTo>
                <a:lnTo>
                  <a:pt x="52920" y="33333"/>
                </a:lnTo>
                <a:close/>
                <a:moveTo>
                  <a:pt x="56802" y="33333"/>
                </a:moveTo>
                <a:lnTo>
                  <a:pt x="56802" y="35255"/>
                </a:lnTo>
                <a:lnTo>
                  <a:pt x="54879" y="35255"/>
                </a:lnTo>
                <a:lnTo>
                  <a:pt x="54879" y="33333"/>
                </a:lnTo>
                <a:close/>
                <a:moveTo>
                  <a:pt x="58759" y="33333"/>
                </a:moveTo>
                <a:lnTo>
                  <a:pt x="58759" y="35255"/>
                </a:lnTo>
                <a:lnTo>
                  <a:pt x="56838" y="35255"/>
                </a:lnTo>
                <a:lnTo>
                  <a:pt x="56838" y="33333"/>
                </a:lnTo>
                <a:close/>
                <a:moveTo>
                  <a:pt x="60718" y="33333"/>
                </a:moveTo>
                <a:lnTo>
                  <a:pt x="60718" y="35255"/>
                </a:lnTo>
                <a:lnTo>
                  <a:pt x="58797" y="35255"/>
                </a:lnTo>
                <a:lnTo>
                  <a:pt x="58797" y="33333"/>
                </a:lnTo>
                <a:close/>
                <a:moveTo>
                  <a:pt x="62676" y="33333"/>
                </a:moveTo>
                <a:lnTo>
                  <a:pt x="62676" y="35255"/>
                </a:lnTo>
                <a:lnTo>
                  <a:pt x="60754" y="35255"/>
                </a:lnTo>
                <a:lnTo>
                  <a:pt x="60754" y="33333"/>
                </a:lnTo>
                <a:close/>
                <a:moveTo>
                  <a:pt x="64635" y="33333"/>
                </a:moveTo>
                <a:lnTo>
                  <a:pt x="64635" y="35255"/>
                </a:lnTo>
                <a:lnTo>
                  <a:pt x="62713" y="35255"/>
                </a:lnTo>
                <a:lnTo>
                  <a:pt x="62713" y="33333"/>
                </a:lnTo>
                <a:close/>
                <a:moveTo>
                  <a:pt x="66593" y="33333"/>
                </a:moveTo>
                <a:lnTo>
                  <a:pt x="66593" y="35255"/>
                </a:lnTo>
                <a:lnTo>
                  <a:pt x="64671" y="35255"/>
                </a:lnTo>
                <a:lnTo>
                  <a:pt x="64671" y="33333"/>
                </a:lnTo>
                <a:close/>
                <a:moveTo>
                  <a:pt x="68552" y="33333"/>
                </a:moveTo>
                <a:lnTo>
                  <a:pt x="68552" y="35255"/>
                </a:lnTo>
                <a:lnTo>
                  <a:pt x="66630" y="35255"/>
                </a:lnTo>
                <a:lnTo>
                  <a:pt x="66630" y="33333"/>
                </a:lnTo>
                <a:close/>
                <a:moveTo>
                  <a:pt x="70511" y="33333"/>
                </a:moveTo>
                <a:lnTo>
                  <a:pt x="70511" y="35255"/>
                </a:lnTo>
                <a:lnTo>
                  <a:pt x="68589" y="35255"/>
                </a:lnTo>
                <a:lnTo>
                  <a:pt x="68589" y="33333"/>
                </a:lnTo>
                <a:close/>
                <a:moveTo>
                  <a:pt x="72469" y="33333"/>
                </a:moveTo>
                <a:lnTo>
                  <a:pt x="72469" y="35255"/>
                </a:lnTo>
                <a:lnTo>
                  <a:pt x="70547" y="35255"/>
                </a:lnTo>
                <a:lnTo>
                  <a:pt x="70547" y="33333"/>
                </a:lnTo>
                <a:close/>
                <a:moveTo>
                  <a:pt x="74429" y="33333"/>
                </a:moveTo>
                <a:lnTo>
                  <a:pt x="74429" y="35255"/>
                </a:lnTo>
                <a:lnTo>
                  <a:pt x="72506" y="35255"/>
                </a:lnTo>
                <a:lnTo>
                  <a:pt x="72506" y="33333"/>
                </a:lnTo>
                <a:close/>
                <a:moveTo>
                  <a:pt x="76386" y="33333"/>
                </a:moveTo>
                <a:lnTo>
                  <a:pt x="76386" y="35255"/>
                </a:lnTo>
                <a:lnTo>
                  <a:pt x="74465" y="35255"/>
                </a:lnTo>
                <a:lnTo>
                  <a:pt x="74465" y="33333"/>
                </a:lnTo>
                <a:close/>
                <a:moveTo>
                  <a:pt x="78345" y="33333"/>
                </a:moveTo>
                <a:lnTo>
                  <a:pt x="78345" y="35255"/>
                </a:lnTo>
                <a:lnTo>
                  <a:pt x="76424" y="35255"/>
                </a:lnTo>
                <a:lnTo>
                  <a:pt x="76424" y="33333"/>
                </a:lnTo>
                <a:close/>
                <a:moveTo>
                  <a:pt x="80303" y="33333"/>
                </a:moveTo>
                <a:lnTo>
                  <a:pt x="80303" y="35255"/>
                </a:lnTo>
                <a:lnTo>
                  <a:pt x="78381" y="35255"/>
                </a:lnTo>
                <a:lnTo>
                  <a:pt x="78381" y="33333"/>
                </a:lnTo>
                <a:close/>
                <a:moveTo>
                  <a:pt x="82262" y="33333"/>
                </a:moveTo>
                <a:lnTo>
                  <a:pt x="82262" y="35255"/>
                </a:lnTo>
                <a:lnTo>
                  <a:pt x="80340" y="35255"/>
                </a:lnTo>
                <a:lnTo>
                  <a:pt x="80340" y="33333"/>
                </a:lnTo>
                <a:close/>
                <a:moveTo>
                  <a:pt x="84221" y="33333"/>
                </a:moveTo>
                <a:lnTo>
                  <a:pt x="84221" y="35255"/>
                </a:lnTo>
                <a:lnTo>
                  <a:pt x="82299" y="35255"/>
                </a:lnTo>
                <a:lnTo>
                  <a:pt x="82299" y="33333"/>
                </a:lnTo>
                <a:close/>
                <a:moveTo>
                  <a:pt x="86179" y="33333"/>
                </a:moveTo>
                <a:lnTo>
                  <a:pt x="86179" y="35255"/>
                </a:lnTo>
                <a:lnTo>
                  <a:pt x="84257" y="35255"/>
                </a:lnTo>
                <a:lnTo>
                  <a:pt x="84257" y="33333"/>
                </a:lnTo>
                <a:close/>
                <a:moveTo>
                  <a:pt x="88138" y="33333"/>
                </a:moveTo>
                <a:lnTo>
                  <a:pt x="88138" y="35255"/>
                </a:lnTo>
                <a:lnTo>
                  <a:pt x="86216" y="35255"/>
                </a:lnTo>
                <a:lnTo>
                  <a:pt x="86216" y="33333"/>
                </a:lnTo>
                <a:close/>
                <a:moveTo>
                  <a:pt x="90096" y="33333"/>
                </a:moveTo>
                <a:lnTo>
                  <a:pt x="90096" y="35255"/>
                </a:lnTo>
                <a:lnTo>
                  <a:pt x="88174" y="35255"/>
                </a:lnTo>
                <a:lnTo>
                  <a:pt x="88174" y="33333"/>
                </a:lnTo>
                <a:close/>
                <a:moveTo>
                  <a:pt x="1960" y="35292"/>
                </a:moveTo>
                <a:lnTo>
                  <a:pt x="1960" y="37214"/>
                </a:lnTo>
                <a:lnTo>
                  <a:pt x="39" y="37214"/>
                </a:lnTo>
                <a:lnTo>
                  <a:pt x="39" y="35292"/>
                </a:lnTo>
                <a:close/>
                <a:moveTo>
                  <a:pt x="3918" y="35292"/>
                </a:moveTo>
                <a:lnTo>
                  <a:pt x="3918" y="37214"/>
                </a:lnTo>
                <a:lnTo>
                  <a:pt x="1996" y="37214"/>
                </a:lnTo>
                <a:lnTo>
                  <a:pt x="1996" y="35292"/>
                </a:lnTo>
                <a:close/>
                <a:moveTo>
                  <a:pt x="5877" y="35292"/>
                </a:moveTo>
                <a:lnTo>
                  <a:pt x="5877" y="37214"/>
                </a:lnTo>
                <a:lnTo>
                  <a:pt x="3955" y="37214"/>
                </a:lnTo>
                <a:lnTo>
                  <a:pt x="3955" y="35292"/>
                </a:lnTo>
                <a:close/>
                <a:moveTo>
                  <a:pt x="7835" y="35292"/>
                </a:moveTo>
                <a:lnTo>
                  <a:pt x="7835" y="37214"/>
                </a:lnTo>
                <a:lnTo>
                  <a:pt x="5913" y="37214"/>
                </a:lnTo>
                <a:lnTo>
                  <a:pt x="5913" y="35292"/>
                </a:lnTo>
                <a:close/>
                <a:moveTo>
                  <a:pt x="9794" y="35292"/>
                </a:moveTo>
                <a:lnTo>
                  <a:pt x="9794" y="37214"/>
                </a:lnTo>
                <a:lnTo>
                  <a:pt x="7872" y="37214"/>
                </a:lnTo>
                <a:lnTo>
                  <a:pt x="7872" y="35292"/>
                </a:lnTo>
                <a:close/>
                <a:moveTo>
                  <a:pt x="11753" y="35292"/>
                </a:moveTo>
                <a:lnTo>
                  <a:pt x="11753" y="37214"/>
                </a:lnTo>
                <a:lnTo>
                  <a:pt x="9831" y="37214"/>
                </a:lnTo>
                <a:lnTo>
                  <a:pt x="9831" y="35292"/>
                </a:lnTo>
                <a:close/>
                <a:moveTo>
                  <a:pt x="13711" y="35292"/>
                </a:moveTo>
                <a:lnTo>
                  <a:pt x="13711" y="37214"/>
                </a:lnTo>
                <a:lnTo>
                  <a:pt x="11789" y="37214"/>
                </a:lnTo>
                <a:lnTo>
                  <a:pt x="11789" y="35292"/>
                </a:lnTo>
                <a:close/>
                <a:moveTo>
                  <a:pt x="15670" y="35292"/>
                </a:moveTo>
                <a:lnTo>
                  <a:pt x="15670" y="37214"/>
                </a:lnTo>
                <a:lnTo>
                  <a:pt x="13748" y="37214"/>
                </a:lnTo>
                <a:lnTo>
                  <a:pt x="13748" y="35292"/>
                </a:lnTo>
                <a:close/>
                <a:moveTo>
                  <a:pt x="17629" y="35292"/>
                </a:moveTo>
                <a:lnTo>
                  <a:pt x="17629" y="37214"/>
                </a:lnTo>
                <a:lnTo>
                  <a:pt x="15707" y="37214"/>
                </a:lnTo>
                <a:lnTo>
                  <a:pt x="15707" y="35292"/>
                </a:lnTo>
                <a:close/>
                <a:moveTo>
                  <a:pt x="19587" y="35292"/>
                </a:moveTo>
                <a:lnTo>
                  <a:pt x="19587" y="37214"/>
                </a:lnTo>
                <a:lnTo>
                  <a:pt x="17665" y="37214"/>
                </a:lnTo>
                <a:lnTo>
                  <a:pt x="17665" y="35292"/>
                </a:lnTo>
                <a:close/>
                <a:moveTo>
                  <a:pt x="21546" y="35292"/>
                </a:moveTo>
                <a:lnTo>
                  <a:pt x="21546" y="37214"/>
                </a:lnTo>
                <a:lnTo>
                  <a:pt x="19625" y="37214"/>
                </a:lnTo>
                <a:lnTo>
                  <a:pt x="19625" y="35292"/>
                </a:lnTo>
                <a:close/>
                <a:moveTo>
                  <a:pt x="23504" y="35292"/>
                </a:moveTo>
                <a:lnTo>
                  <a:pt x="23504" y="37214"/>
                </a:lnTo>
                <a:lnTo>
                  <a:pt x="21582" y="37214"/>
                </a:lnTo>
                <a:lnTo>
                  <a:pt x="21582" y="35292"/>
                </a:lnTo>
                <a:close/>
                <a:moveTo>
                  <a:pt x="25463" y="35292"/>
                </a:moveTo>
                <a:lnTo>
                  <a:pt x="25463" y="37214"/>
                </a:lnTo>
                <a:lnTo>
                  <a:pt x="23541" y="37214"/>
                </a:lnTo>
                <a:lnTo>
                  <a:pt x="23541" y="35292"/>
                </a:lnTo>
                <a:close/>
                <a:moveTo>
                  <a:pt x="27422" y="35292"/>
                </a:moveTo>
                <a:lnTo>
                  <a:pt x="27422" y="37214"/>
                </a:lnTo>
                <a:lnTo>
                  <a:pt x="25500" y="37214"/>
                </a:lnTo>
                <a:lnTo>
                  <a:pt x="25500" y="35292"/>
                </a:lnTo>
                <a:close/>
                <a:moveTo>
                  <a:pt x="29380" y="35292"/>
                </a:moveTo>
                <a:lnTo>
                  <a:pt x="29380" y="37214"/>
                </a:lnTo>
                <a:lnTo>
                  <a:pt x="27458" y="37214"/>
                </a:lnTo>
                <a:lnTo>
                  <a:pt x="27458" y="35292"/>
                </a:lnTo>
                <a:close/>
                <a:moveTo>
                  <a:pt x="31339" y="35292"/>
                </a:moveTo>
                <a:lnTo>
                  <a:pt x="31339" y="37214"/>
                </a:lnTo>
                <a:lnTo>
                  <a:pt x="29417" y="37214"/>
                </a:lnTo>
                <a:lnTo>
                  <a:pt x="29417" y="35292"/>
                </a:lnTo>
                <a:close/>
                <a:moveTo>
                  <a:pt x="33297" y="35292"/>
                </a:moveTo>
                <a:lnTo>
                  <a:pt x="33297" y="37214"/>
                </a:lnTo>
                <a:lnTo>
                  <a:pt x="31375" y="37214"/>
                </a:lnTo>
                <a:lnTo>
                  <a:pt x="31375" y="35292"/>
                </a:lnTo>
                <a:close/>
                <a:moveTo>
                  <a:pt x="35256" y="35292"/>
                </a:moveTo>
                <a:lnTo>
                  <a:pt x="35256" y="37214"/>
                </a:lnTo>
                <a:lnTo>
                  <a:pt x="33334" y="37214"/>
                </a:lnTo>
                <a:lnTo>
                  <a:pt x="33334" y="35292"/>
                </a:lnTo>
                <a:close/>
                <a:moveTo>
                  <a:pt x="37216" y="35292"/>
                </a:moveTo>
                <a:lnTo>
                  <a:pt x="37216" y="37214"/>
                </a:lnTo>
                <a:lnTo>
                  <a:pt x="35293" y="37214"/>
                </a:lnTo>
                <a:lnTo>
                  <a:pt x="35293" y="35292"/>
                </a:lnTo>
                <a:close/>
                <a:moveTo>
                  <a:pt x="39173" y="35292"/>
                </a:moveTo>
                <a:lnTo>
                  <a:pt x="39173" y="37214"/>
                </a:lnTo>
                <a:lnTo>
                  <a:pt x="37252" y="37214"/>
                </a:lnTo>
                <a:lnTo>
                  <a:pt x="37252" y="35292"/>
                </a:lnTo>
                <a:close/>
                <a:moveTo>
                  <a:pt x="41132" y="35292"/>
                </a:moveTo>
                <a:lnTo>
                  <a:pt x="41132" y="37214"/>
                </a:lnTo>
                <a:lnTo>
                  <a:pt x="39211" y="37214"/>
                </a:lnTo>
                <a:lnTo>
                  <a:pt x="39211" y="35292"/>
                </a:lnTo>
                <a:close/>
                <a:moveTo>
                  <a:pt x="43091" y="35292"/>
                </a:moveTo>
                <a:lnTo>
                  <a:pt x="43091" y="37214"/>
                </a:lnTo>
                <a:lnTo>
                  <a:pt x="41170" y="37214"/>
                </a:lnTo>
                <a:lnTo>
                  <a:pt x="41170" y="35292"/>
                </a:lnTo>
                <a:close/>
                <a:moveTo>
                  <a:pt x="45049" y="35292"/>
                </a:moveTo>
                <a:lnTo>
                  <a:pt x="45049" y="37214"/>
                </a:lnTo>
                <a:lnTo>
                  <a:pt x="43127" y="37214"/>
                </a:lnTo>
                <a:lnTo>
                  <a:pt x="43127" y="35292"/>
                </a:lnTo>
                <a:close/>
                <a:moveTo>
                  <a:pt x="47008" y="35292"/>
                </a:moveTo>
                <a:lnTo>
                  <a:pt x="47008" y="37214"/>
                </a:lnTo>
                <a:lnTo>
                  <a:pt x="45086" y="37214"/>
                </a:lnTo>
                <a:lnTo>
                  <a:pt x="45086" y="35292"/>
                </a:lnTo>
                <a:close/>
                <a:moveTo>
                  <a:pt x="48966" y="35292"/>
                </a:moveTo>
                <a:lnTo>
                  <a:pt x="48966" y="37214"/>
                </a:lnTo>
                <a:lnTo>
                  <a:pt x="47044" y="37214"/>
                </a:lnTo>
                <a:lnTo>
                  <a:pt x="47044" y="35292"/>
                </a:lnTo>
                <a:close/>
                <a:moveTo>
                  <a:pt x="50925" y="35292"/>
                </a:moveTo>
                <a:lnTo>
                  <a:pt x="50925" y="37214"/>
                </a:lnTo>
                <a:lnTo>
                  <a:pt x="49003" y="37214"/>
                </a:lnTo>
                <a:lnTo>
                  <a:pt x="49003" y="35292"/>
                </a:lnTo>
                <a:close/>
                <a:moveTo>
                  <a:pt x="52883" y="35292"/>
                </a:moveTo>
                <a:lnTo>
                  <a:pt x="52883" y="37214"/>
                </a:lnTo>
                <a:lnTo>
                  <a:pt x="50961" y="37214"/>
                </a:lnTo>
                <a:lnTo>
                  <a:pt x="50961" y="35292"/>
                </a:lnTo>
                <a:close/>
                <a:moveTo>
                  <a:pt x="54842" y="35292"/>
                </a:moveTo>
                <a:lnTo>
                  <a:pt x="54842" y="37214"/>
                </a:lnTo>
                <a:lnTo>
                  <a:pt x="52920" y="37214"/>
                </a:lnTo>
                <a:lnTo>
                  <a:pt x="52920" y="35292"/>
                </a:lnTo>
                <a:close/>
                <a:moveTo>
                  <a:pt x="56802" y="35292"/>
                </a:moveTo>
                <a:lnTo>
                  <a:pt x="56802" y="37214"/>
                </a:lnTo>
                <a:lnTo>
                  <a:pt x="54879" y="37214"/>
                </a:lnTo>
                <a:lnTo>
                  <a:pt x="54879" y="35292"/>
                </a:lnTo>
                <a:close/>
                <a:moveTo>
                  <a:pt x="58759" y="35292"/>
                </a:moveTo>
                <a:lnTo>
                  <a:pt x="58759" y="37214"/>
                </a:lnTo>
                <a:lnTo>
                  <a:pt x="56838" y="37214"/>
                </a:lnTo>
                <a:lnTo>
                  <a:pt x="56838" y="35292"/>
                </a:lnTo>
                <a:close/>
                <a:moveTo>
                  <a:pt x="60718" y="35292"/>
                </a:moveTo>
                <a:lnTo>
                  <a:pt x="60718" y="37214"/>
                </a:lnTo>
                <a:lnTo>
                  <a:pt x="58797" y="37214"/>
                </a:lnTo>
                <a:lnTo>
                  <a:pt x="58797" y="35292"/>
                </a:lnTo>
                <a:close/>
                <a:moveTo>
                  <a:pt x="62676" y="35292"/>
                </a:moveTo>
                <a:lnTo>
                  <a:pt x="62676" y="37214"/>
                </a:lnTo>
                <a:lnTo>
                  <a:pt x="60754" y="37214"/>
                </a:lnTo>
                <a:lnTo>
                  <a:pt x="60754" y="35292"/>
                </a:lnTo>
                <a:close/>
                <a:moveTo>
                  <a:pt x="64635" y="35292"/>
                </a:moveTo>
                <a:lnTo>
                  <a:pt x="64635" y="37214"/>
                </a:lnTo>
                <a:lnTo>
                  <a:pt x="62713" y="37214"/>
                </a:lnTo>
                <a:lnTo>
                  <a:pt x="62713" y="35292"/>
                </a:lnTo>
                <a:close/>
                <a:moveTo>
                  <a:pt x="66593" y="35292"/>
                </a:moveTo>
                <a:lnTo>
                  <a:pt x="66593" y="37214"/>
                </a:lnTo>
                <a:lnTo>
                  <a:pt x="64671" y="37214"/>
                </a:lnTo>
                <a:lnTo>
                  <a:pt x="64671" y="35292"/>
                </a:lnTo>
                <a:close/>
                <a:moveTo>
                  <a:pt x="68552" y="35292"/>
                </a:moveTo>
                <a:lnTo>
                  <a:pt x="68552" y="37214"/>
                </a:lnTo>
                <a:lnTo>
                  <a:pt x="66630" y="37214"/>
                </a:lnTo>
                <a:lnTo>
                  <a:pt x="66630" y="35292"/>
                </a:lnTo>
                <a:close/>
                <a:moveTo>
                  <a:pt x="70511" y="35292"/>
                </a:moveTo>
                <a:lnTo>
                  <a:pt x="70511" y="37214"/>
                </a:lnTo>
                <a:lnTo>
                  <a:pt x="68589" y="37214"/>
                </a:lnTo>
                <a:lnTo>
                  <a:pt x="68589" y="35292"/>
                </a:lnTo>
                <a:close/>
                <a:moveTo>
                  <a:pt x="72469" y="35292"/>
                </a:moveTo>
                <a:lnTo>
                  <a:pt x="72469" y="37214"/>
                </a:lnTo>
                <a:lnTo>
                  <a:pt x="70547" y="37214"/>
                </a:lnTo>
                <a:lnTo>
                  <a:pt x="70547" y="35292"/>
                </a:lnTo>
                <a:close/>
                <a:moveTo>
                  <a:pt x="74429" y="35292"/>
                </a:moveTo>
                <a:lnTo>
                  <a:pt x="74429" y="37214"/>
                </a:lnTo>
                <a:lnTo>
                  <a:pt x="72506" y="37214"/>
                </a:lnTo>
                <a:lnTo>
                  <a:pt x="72506" y="35292"/>
                </a:lnTo>
                <a:close/>
                <a:moveTo>
                  <a:pt x="76386" y="35292"/>
                </a:moveTo>
                <a:lnTo>
                  <a:pt x="76386" y="37214"/>
                </a:lnTo>
                <a:lnTo>
                  <a:pt x="74465" y="37214"/>
                </a:lnTo>
                <a:lnTo>
                  <a:pt x="74465" y="35292"/>
                </a:lnTo>
                <a:close/>
                <a:moveTo>
                  <a:pt x="78345" y="35292"/>
                </a:moveTo>
                <a:lnTo>
                  <a:pt x="78345" y="37214"/>
                </a:lnTo>
                <a:lnTo>
                  <a:pt x="76424" y="37214"/>
                </a:lnTo>
                <a:lnTo>
                  <a:pt x="76424" y="35292"/>
                </a:lnTo>
                <a:close/>
                <a:moveTo>
                  <a:pt x="80303" y="35292"/>
                </a:moveTo>
                <a:lnTo>
                  <a:pt x="80303" y="37214"/>
                </a:lnTo>
                <a:lnTo>
                  <a:pt x="78381" y="37214"/>
                </a:lnTo>
                <a:lnTo>
                  <a:pt x="78381" y="35292"/>
                </a:lnTo>
                <a:close/>
                <a:moveTo>
                  <a:pt x="82262" y="35292"/>
                </a:moveTo>
                <a:lnTo>
                  <a:pt x="82262" y="37214"/>
                </a:lnTo>
                <a:lnTo>
                  <a:pt x="80340" y="37214"/>
                </a:lnTo>
                <a:lnTo>
                  <a:pt x="80340" y="35292"/>
                </a:lnTo>
                <a:close/>
                <a:moveTo>
                  <a:pt x="84221" y="35292"/>
                </a:moveTo>
                <a:lnTo>
                  <a:pt x="84221" y="37214"/>
                </a:lnTo>
                <a:lnTo>
                  <a:pt x="82299" y="37214"/>
                </a:lnTo>
                <a:lnTo>
                  <a:pt x="82299" y="35292"/>
                </a:lnTo>
                <a:close/>
                <a:moveTo>
                  <a:pt x="86179" y="35292"/>
                </a:moveTo>
                <a:lnTo>
                  <a:pt x="86179" y="37214"/>
                </a:lnTo>
                <a:lnTo>
                  <a:pt x="84257" y="37214"/>
                </a:lnTo>
                <a:lnTo>
                  <a:pt x="84257" y="35292"/>
                </a:lnTo>
                <a:close/>
                <a:moveTo>
                  <a:pt x="88138" y="35292"/>
                </a:moveTo>
                <a:lnTo>
                  <a:pt x="88138" y="37214"/>
                </a:lnTo>
                <a:lnTo>
                  <a:pt x="86216" y="37214"/>
                </a:lnTo>
                <a:lnTo>
                  <a:pt x="86216" y="35292"/>
                </a:lnTo>
                <a:close/>
                <a:moveTo>
                  <a:pt x="90096" y="35292"/>
                </a:moveTo>
                <a:lnTo>
                  <a:pt x="90096" y="37214"/>
                </a:lnTo>
                <a:lnTo>
                  <a:pt x="88174" y="37214"/>
                </a:lnTo>
                <a:lnTo>
                  <a:pt x="88174" y="35292"/>
                </a:lnTo>
                <a:close/>
                <a:moveTo>
                  <a:pt x="1960" y="37250"/>
                </a:moveTo>
                <a:lnTo>
                  <a:pt x="1960" y="39172"/>
                </a:lnTo>
                <a:lnTo>
                  <a:pt x="39" y="39172"/>
                </a:lnTo>
                <a:lnTo>
                  <a:pt x="39" y="37250"/>
                </a:lnTo>
                <a:close/>
                <a:moveTo>
                  <a:pt x="3918" y="37250"/>
                </a:moveTo>
                <a:lnTo>
                  <a:pt x="3918" y="39172"/>
                </a:lnTo>
                <a:lnTo>
                  <a:pt x="1996" y="39172"/>
                </a:lnTo>
                <a:lnTo>
                  <a:pt x="1996" y="37250"/>
                </a:lnTo>
                <a:close/>
                <a:moveTo>
                  <a:pt x="5877" y="37250"/>
                </a:moveTo>
                <a:lnTo>
                  <a:pt x="5877" y="39172"/>
                </a:lnTo>
                <a:lnTo>
                  <a:pt x="3955" y="39172"/>
                </a:lnTo>
                <a:lnTo>
                  <a:pt x="3955" y="37250"/>
                </a:lnTo>
                <a:close/>
                <a:moveTo>
                  <a:pt x="7835" y="37250"/>
                </a:moveTo>
                <a:lnTo>
                  <a:pt x="7835" y="39172"/>
                </a:lnTo>
                <a:lnTo>
                  <a:pt x="5913" y="39172"/>
                </a:lnTo>
                <a:lnTo>
                  <a:pt x="5913" y="37250"/>
                </a:lnTo>
                <a:close/>
                <a:moveTo>
                  <a:pt x="9794" y="37250"/>
                </a:moveTo>
                <a:lnTo>
                  <a:pt x="9794" y="39172"/>
                </a:lnTo>
                <a:lnTo>
                  <a:pt x="7872" y="39172"/>
                </a:lnTo>
                <a:lnTo>
                  <a:pt x="7872" y="37250"/>
                </a:lnTo>
                <a:close/>
                <a:moveTo>
                  <a:pt x="11753" y="37250"/>
                </a:moveTo>
                <a:lnTo>
                  <a:pt x="11753" y="39172"/>
                </a:lnTo>
                <a:lnTo>
                  <a:pt x="9831" y="39172"/>
                </a:lnTo>
                <a:lnTo>
                  <a:pt x="9831" y="37250"/>
                </a:lnTo>
                <a:close/>
                <a:moveTo>
                  <a:pt x="13711" y="37250"/>
                </a:moveTo>
                <a:lnTo>
                  <a:pt x="13711" y="39172"/>
                </a:lnTo>
                <a:lnTo>
                  <a:pt x="11789" y="39172"/>
                </a:lnTo>
                <a:lnTo>
                  <a:pt x="11789" y="37250"/>
                </a:lnTo>
                <a:close/>
                <a:moveTo>
                  <a:pt x="15670" y="37250"/>
                </a:moveTo>
                <a:lnTo>
                  <a:pt x="15670" y="39172"/>
                </a:lnTo>
                <a:lnTo>
                  <a:pt x="13748" y="39172"/>
                </a:lnTo>
                <a:lnTo>
                  <a:pt x="13748" y="37250"/>
                </a:lnTo>
                <a:close/>
                <a:moveTo>
                  <a:pt x="17629" y="37250"/>
                </a:moveTo>
                <a:lnTo>
                  <a:pt x="17629" y="39172"/>
                </a:lnTo>
                <a:lnTo>
                  <a:pt x="15707" y="39172"/>
                </a:lnTo>
                <a:lnTo>
                  <a:pt x="15707" y="37250"/>
                </a:lnTo>
                <a:close/>
                <a:moveTo>
                  <a:pt x="19587" y="37250"/>
                </a:moveTo>
                <a:lnTo>
                  <a:pt x="19587" y="39172"/>
                </a:lnTo>
                <a:lnTo>
                  <a:pt x="17665" y="39172"/>
                </a:lnTo>
                <a:lnTo>
                  <a:pt x="17665" y="37250"/>
                </a:lnTo>
                <a:close/>
                <a:moveTo>
                  <a:pt x="21546" y="37250"/>
                </a:moveTo>
                <a:lnTo>
                  <a:pt x="21546" y="39172"/>
                </a:lnTo>
                <a:lnTo>
                  <a:pt x="19625" y="39172"/>
                </a:lnTo>
                <a:lnTo>
                  <a:pt x="19625" y="37250"/>
                </a:lnTo>
                <a:close/>
                <a:moveTo>
                  <a:pt x="23504" y="37250"/>
                </a:moveTo>
                <a:lnTo>
                  <a:pt x="23504" y="39172"/>
                </a:lnTo>
                <a:lnTo>
                  <a:pt x="21582" y="39172"/>
                </a:lnTo>
                <a:lnTo>
                  <a:pt x="21582" y="37250"/>
                </a:lnTo>
                <a:close/>
                <a:moveTo>
                  <a:pt x="25463" y="37250"/>
                </a:moveTo>
                <a:lnTo>
                  <a:pt x="25463" y="39172"/>
                </a:lnTo>
                <a:lnTo>
                  <a:pt x="23541" y="39172"/>
                </a:lnTo>
                <a:lnTo>
                  <a:pt x="23541" y="37250"/>
                </a:lnTo>
                <a:close/>
                <a:moveTo>
                  <a:pt x="27422" y="37250"/>
                </a:moveTo>
                <a:lnTo>
                  <a:pt x="27422" y="39172"/>
                </a:lnTo>
                <a:lnTo>
                  <a:pt x="25500" y="39172"/>
                </a:lnTo>
                <a:lnTo>
                  <a:pt x="25500" y="37250"/>
                </a:lnTo>
                <a:close/>
                <a:moveTo>
                  <a:pt x="29380" y="37250"/>
                </a:moveTo>
                <a:lnTo>
                  <a:pt x="29380" y="39172"/>
                </a:lnTo>
                <a:lnTo>
                  <a:pt x="27458" y="39172"/>
                </a:lnTo>
                <a:lnTo>
                  <a:pt x="27458" y="37250"/>
                </a:lnTo>
                <a:close/>
                <a:moveTo>
                  <a:pt x="31339" y="37250"/>
                </a:moveTo>
                <a:lnTo>
                  <a:pt x="31339" y="39172"/>
                </a:lnTo>
                <a:lnTo>
                  <a:pt x="29417" y="39172"/>
                </a:lnTo>
                <a:lnTo>
                  <a:pt x="29417" y="37250"/>
                </a:lnTo>
                <a:close/>
                <a:moveTo>
                  <a:pt x="33297" y="37250"/>
                </a:moveTo>
                <a:lnTo>
                  <a:pt x="33297" y="39172"/>
                </a:lnTo>
                <a:lnTo>
                  <a:pt x="31375" y="39172"/>
                </a:lnTo>
                <a:lnTo>
                  <a:pt x="31375" y="37250"/>
                </a:lnTo>
                <a:close/>
                <a:moveTo>
                  <a:pt x="35256" y="37250"/>
                </a:moveTo>
                <a:lnTo>
                  <a:pt x="35256" y="39172"/>
                </a:lnTo>
                <a:lnTo>
                  <a:pt x="33334" y="39172"/>
                </a:lnTo>
                <a:lnTo>
                  <a:pt x="33334" y="37250"/>
                </a:lnTo>
                <a:close/>
                <a:moveTo>
                  <a:pt x="37216" y="37250"/>
                </a:moveTo>
                <a:lnTo>
                  <a:pt x="37216" y="39172"/>
                </a:lnTo>
                <a:lnTo>
                  <a:pt x="35293" y="39172"/>
                </a:lnTo>
                <a:lnTo>
                  <a:pt x="35293" y="37250"/>
                </a:lnTo>
                <a:close/>
                <a:moveTo>
                  <a:pt x="39173" y="37250"/>
                </a:moveTo>
                <a:lnTo>
                  <a:pt x="39173" y="39172"/>
                </a:lnTo>
                <a:lnTo>
                  <a:pt x="37252" y="39172"/>
                </a:lnTo>
                <a:lnTo>
                  <a:pt x="37252" y="37250"/>
                </a:lnTo>
                <a:close/>
                <a:moveTo>
                  <a:pt x="41132" y="37250"/>
                </a:moveTo>
                <a:lnTo>
                  <a:pt x="41132" y="39172"/>
                </a:lnTo>
                <a:lnTo>
                  <a:pt x="39211" y="39172"/>
                </a:lnTo>
                <a:lnTo>
                  <a:pt x="39211" y="37250"/>
                </a:lnTo>
                <a:close/>
                <a:moveTo>
                  <a:pt x="43091" y="37250"/>
                </a:moveTo>
                <a:lnTo>
                  <a:pt x="43091" y="39172"/>
                </a:lnTo>
                <a:lnTo>
                  <a:pt x="41170" y="39172"/>
                </a:lnTo>
                <a:lnTo>
                  <a:pt x="41170" y="37250"/>
                </a:lnTo>
                <a:close/>
                <a:moveTo>
                  <a:pt x="45049" y="37250"/>
                </a:moveTo>
                <a:lnTo>
                  <a:pt x="45049" y="39172"/>
                </a:lnTo>
                <a:lnTo>
                  <a:pt x="43127" y="39172"/>
                </a:lnTo>
                <a:lnTo>
                  <a:pt x="43127" y="37250"/>
                </a:lnTo>
                <a:close/>
                <a:moveTo>
                  <a:pt x="47008" y="37250"/>
                </a:moveTo>
                <a:lnTo>
                  <a:pt x="47008" y="39172"/>
                </a:lnTo>
                <a:lnTo>
                  <a:pt x="45086" y="39172"/>
                </a:lnTo>
                <a:lnTo>
                  <a:pt x="45086" y="37250"/>
                </a:lnTo>
                <a:close/>
                <a:moveTo>
                  <a:pt x="48966" y="37250"/>
                </a:moveTo>
                <a:lnTo>
                  <a:pt x="48966" y="39172"/>
                </a:lnTo>
                <a:lnTo>
                  <a:pt x="47044" y="39172"/>
                </a:lnTo>
                <a:lnTo>
                  <a:pt x="47044" y="37250"/>
                </a:lnTo>
                <a:close/>
                <a:moveTo>
                  <a:pt x="50925" y="37250"/>
                </a:moveTo>
                <a:lnTo>
                  <a:pt x="50925" y="39172"/>
                </a:lnTo>
                <a:lnTo>
                  <a:pt x="49003" y="39172"/>
                </a:lnTo>
                <a:lnTo>
                  <a:pt x="49003" y="37250"/>
                </a:lnTo>
                <a:close/>
                <a:moveTo>
                  <a:pt x="52883" y="37250"/>
                </a:moveTo>
                <a:lnTo>
                  <a:pt x="52883" y="39172"/>
                </a:lnTo>
                <a:lnTo>
                  <a:pt x="50961" y="39172"/>
                </a:lnTo>
                <a:lnTo>
                  <a:pt x="50961" y="37250"/>
                </a:lnTo>
                <a:close/>
                <a:moveTo>
                  <a:pt x="54842" y="37250"/>
                </a:moveTo>
                <a:lnTo>
                  <a:pt x="54842" y="39172"/>
                </a:lnTo>
                <a:lnTo>
                  <a:pt x="52920" y="39172"/>
                </a:lnTo>
                <a:lnTo>
                  <a:pt x="52920" y="37250"/>
                </a:lnTo>
                <a:close/>
                <a:moveTo>
                  <a:pt x="56802" y="37250"/>
                </a:moveTo>
                <a:lnTo>
                  <a:pt x="56802" y="39172"/>
                </a:lnTo>
                <a:lnTo>
                  <a:pt x="54879" y="39172"/>
                </a:lnTo>
                <a:lnTo>
                  <a:pt x="54879" y="37250"/>
                </a:lnTo>
                <a:close/>
                <a:moveTo>
                  <a:pt x="58759" y="37250"/>
                </a:moveTo>
                <a:lnTo>
                  <a:pt x="58759" y="39172"/>
                </a:lnTo>
                <a:lnTo>
                  <a:pt x="56838" y="39172"/>
                </a:lnTo>
                <a:lnTo>
                  <a:pt x="56838" y="37250"/>
                </a:lnTo>
                <a:close/>
                <a:moveTo>
                  <a:pt x="60718" y="37250"/>
                </a:moveTo>
                <a:lnTo>
                  <a:pt x="60718" y="39172"/>
                </a:lnTo>
                <a:lnTo>
                  <a:pt x="58797" y="39172"/>
                </a:lnTo>
                <a:lnTo>
                  <a:pt x="58797" y="37250"/>
                </a:lnTo>
                <a:close/>
                <a:moveTo>
                  <a:pt x="62676" y="37250"/>
                </a:moveTo>
                <a:lnTo>
                  <a:pt x="62676" y="39172"/>
                </a:lnTo>
                <a:lnTo>
                  <a:pt x="60754" y="39172"/>
                </a:lnTo>
                <a:lnTo>
                  <a:pt x="60754" y="37250"/>
                </a:lnTo>
                <a:close/>
                <a:moveTo>
                  <a:pt x="64635" y="37250"/>
                </a:moveTo>
                <a:lnTo>
                  <a:pt x="64635" y="39172"/>
                </a:lnTo>
                <a:lnTo>
                  <a:pt x="62713" y="39172"/>
                </a:lnTo>
                <a:lnTo>
                  <a:pt x="62713" y="37250"/>
                </a:lnTo>
                <a:close/>
                <a:moveTo>
                  <a:pt x="66593" y="37250"/>
                </a:moveTo>
                <a:lnTo>
                  <a:pt x="66593" y="39172"/>
                </a:lnTo>
                <a:lnTo>
                  <a:pt x="64671" y="39172"/>
                </a:lnTo>
                <a:lnTo>
                  <a:pt x="64671" y="37250"/>
                </a:lnTo>
                <a:close/>
                <a:moveTo>
                  <a:pt x="68552" y="37250"/>
                </a:moveTo>
                <a:lnTo>
                  <a:pt x="68552" y="39172"/>
                </a:lnTo>
                <a:lnTo>
                  <a:pt x="66630" y="39172"/>
                </a:lnTo>
                <a:lnTo>
                  <a:pt x="66630" y="37250"/>
                </a:lnTo>
                <a:close/>
                <a:moveTo>
                  <a:pt x="70511" y="37250"/>
                </a:moveTo>
                <a:lnTo>
                  <a:pt x="70511" y="39172"/>
                </a:lnTo>
                <a:lnTo>
                  <a:pt x="68589" y="39172"/>
                </a:lnTo>
                <a:lnTo>
                  <a:pt x="68589" y="37250"/>
                </a:lnTo>
                <a:close/>
                <a:moveTo>
                  <a:pt x="72469" y="37250"/>
                </a:moveTo>
                <a:lnTo>
                  <a:pt x="72469" y="39172"/>
                </a:lnTo>
                <a:lnTo>
                  <a:pt x="70547" y="39172"/>
                </a:lnTo>
                <a:lnTo>
                  <a:pt x="70547" y="37250"/>
                </a:lnTo>
                <a:close/>
                <a:moveTo>
                  <a:pt x="74429" y="37250"/>
                </a:moveTo>
                <a:lnTo>
                  <a:pt x="74429" y="39172"/>
                </a:lnTo>
                <a:lnTo>
                  <a:pt x="72506" y="39172"/>
                </a:lnTo>
                <a:lnTo>
                  <a:pt x="72506" y="37250"/>
                </a:lnTo>
                <a:close/>
                <a:moveTo>
                  <a:pt x="76386" y="37250"/>
                </a:moveTo>
                <a:lnTo>
                  <a:pt x="76386" y="39172"/>
                </a:lnTo>
                <a:lnTo>
                  <a:pt x="74465" y="39172"/>
                </a:lnTo>
                <a:lnTo>
                  <a:pt x="74465" y="37250"/>
                </a:lnTo>
                <a:close/>
                <a:moveTo>
                  <a:pt x="78345" y="37250"/>
                </a:moveTo>
                <a:lnTo>
                  <a:pt x="78345" y="39172"/>
                </a:lnTo>
                <a:lnTo>
                  <a:pt x="76424" y="39172"/>
                </a:lnTo>
                <a:lnTo>
                  <a:pt x="76424" y="37250"/>
                </a:lnTo>
                <a:close/>
                <a:moveTo>
                  <a:pt x="80303" y="37250"/>
                </a:moveTo>
                <a:lnTo>
                  <a:pt x="80303" y="39172"/>
                </a:lnTo>
                <a:lnTo>
                  <a:pt x="78381" y="39172"/>
                </a:lnTo>
                <a:lnTo>
                  <a:pt x="78381" y="37250"/>
                </a:lnTo>
                <a:close/>
                <a:moveTo>
                  <a:pt x="82262" y="37250"/>
                </a:moveTo>
                <a:lnTo>
                  <a:pt x="82262" y="39172"/>
                </a:lnTo>
                <a:lnTo>
                  <a:pt x="80340" y="39172"/>
                </a:lnTo>
                <a:lnTo>
                  <a:pt x="80340" y="37250"/>
                </a:lnTo>
                <a:close/>
                <a:moveTo>
                  <a:pt x="84221" y="37250"/>
                </a:moveTo>
                <a:lnTo>
                  <a:pt x="84221" y="39172"/>
                </a:lnTo>
                <a:lnTo>
                  <a:pt x="82299" y="39172"/>
                </a:lnTo>
                <a:lnTo>
                  <a:pt x="82299" y="37250"/>
                </a:lnTo>
                <a:close/>
                <a:moveTo>
                  <a:pt x="86179" y="37250"/>
                </a:moveTo>
                <a:lnTo>
                  <a:pt x="86179" y="39172"/>
                </a:lnTo>
                <a:lnTo>
                  <a:pt x="84257" y="39172"/>
                </a:lnTo>
                <a:lnTo>
                  <a:pt x="84257" y="37250"/>
                </a:lnTo>
                <a:close/>
                <a:moveTo>
                  <a:pt x="88138" y="37250"/>
                </a:moveTo>
                <a:lnTo>
                  <a:pt x="88138" y="39172"/>
                </a:lnTo>
                <a:lnTo>
                  <a:pt x="86216" y="39172"/>
                </a:lnTo>
                <a:lnTo>
                  <a:pt x="86216" y="37250"/>
                </a:lnTo>
                <a:close/>
                <a:moveTo>
                  <a:pt x="90096" y="37250"/>
                </a:moveTo>
                <a:lnTo>
                  <a:pt x="90096" y="39172"/>
                </a:lnTo>
                <a:lnTo>
                  <a:pt x="88174" y="39172"/>
                </a:lnTo>
                <a:lnTo>
                  <a:pt x="88174" y="37250"/>
                </a:lnTo>
                <a:close/>
                <a:moveTo>
                  <a:pt x="1960" y="39210"/>
                </a:moveTo>
                <a:lnTo>
                  <a:pt x="1960" y="41132"/>
                </a:lnTo>
                <a:lnTo>
                  <a:pt x="39" y="41132"/>
                </a:lnTo>
                <a:lnTo>
                  <a:pt x="39" y="39210"/>
                </a:lnTo>
                <a:close/>
                <a:moveTo>
                  <a:pt x="3918" y="39210"/>
                </a:moveTo>
                <a:lnTo>
                  <a:pt x="3918" y="41132"/>
                </a:lnTo>
                <a:lnTo>
                  <a:pt x="1996" y="41132"/>
                </a:lnTo>
                <a:lnTo>
                  <a:pt x="1996" y="39210"/>
                </a:lnTo>
                <a:close/>
                <a:moveTo>
                  <a:pt x="5877" y="39210"/>
                </a:moveTo>
                <a:lnTo>
                  <a:pt x="5877" y="41132"/>
                </a:lnTo>
                <a:lnTo>
                  <a:pt x="3955" y="41132"/>
                </a:lnTo>
                <a:lnTo>
                  <a:pt x="3955" y="39210"/>
                </a:lnTo>
                <a:close/>
                <a:moveTo>
                  <a:pt x="7835" y="39210"/>
                </a:moveTo>
                <a:lnTo>
                  <a:pt x="7835" y="41132"/>
                </a:lnTo>
                <a:lnTo>
                  <a:pt x="5913" y="41132"/>
                </a:lnTo>
                <a:lnTo>
                  <a:pt x="5913" y="39210"/>
                </a:lnTo>
                <a:close/>
                <a:moveTo>
                  <a:pt x="9794" y="39210"/>
                </a:moveTo>
                <a:lnTo>
                  <a:pt x="9794" y="41132"/>
                </a:lnTo>
                <a:lnTo>
                  <a:pt x="7872" y="41132"/>
                </a:lnTo>
                <a:lnTo>
                  <a:pt x="7872" y="39210"/>
                </a:lnTo>
                <a:close/>
                <a:moveTo>
                  <a:pt x="11753" y="39210"/>
                </a:moveTo>
                <a:lnTo>
                  <a:pt x="11753" y="41132"/>
                </a:lnTo>
                <a:lnTo>
                  <a:pt x="9831" y="41132"/>
                </a:lnTo>
                <a:lnTo>
                  <a:pt x="9831" y="39210"/>
                </a:lnTo>
                <a:close/>
                <a:moveTo>
                  <a:pt x="13711" y="39210"/>
                </a:moveTo>
                <a:lnTo>
                  <a:pt x="13711" y="41132"/>
                </a:lnTo>
                <a:lnTo>
                  <a:pt x="11789" y="41132"/>
                </a:lnTo>
                <a:lnTo>
                  <a:pt x="11789" y="39210"/>
                </a:lnTo>
                <a:close/>
                <a:moveTo>
                  <a:pt x="15670" y="39210"/>
                </a:moveTo>
                <a:lnTo>
                  <a:pt x="15670" y="41132"/>
                </a:lnTo>
                <a:lnTo>
                  <a:pt x="13748" y="41132"/>
                </a:lnTo>
                <a:lnTo>
                  <a:pt x="13748" y="39210"/>
                </a:lnTo>
                <a:close/>
                <a:moveTo>
                  <a:pt x="17629" y="39210"/>
                </a:moveTo>
                <a:lnTo>
                  <a:pt x="17629" y="41132"/>
                </a:lnTo>
                <a:lnTo>
                  <a:pt x="15707" y="41132"/>
                </a:lnTo>
                <a:lnTo>
                  <a:pt x="15707" y="39210"/>
                </a:lnTo>
                <a:close/>
                <a:moveTo>
                  <a:pt x="19587" y="39210"/>
                </a:moveTo>
                <a:lnTo>
                  <a:pt x="19587" y="41132"/>
                </a:lnTo>
                <a:lnTo>
                  <a:pt x="17665" y="41132"/>
                </a:lnTo>
                <a:lnTo>
                  <a:pt x="17665" y="39210"/>
                </a:lnTo>
                <a:close/>
                <a:moveTo>
                  <a:pt x="21546" y="39210"/>
                </a:moveTo>
                <a:lnTo>
                  <a:pt x="21546" y="41132"/>
                </a:lnTo>
                <a:lnTo>
                  <a:pt x="19625" y="41132"/>
                </a:lnTo>
                <a:lnTo>
                  <a:pt x="19625" y="39210"/>
                </a:lnTo>
                <a:close/>
                <a:moveTo>
                  <a:pt x="23504" y="39210"/>
                </a:moveTo>
                <a:lnTo>
                  <a:pt x="23504" y="41132"/>
                </a:lnTo>
                <a:lnTo>
                  <a:pt x="21582" y="41132"/>
                </a:lnTo>
                <a:lnTo>
                  <a:pt x="21582" y="39210"/>
                </a:lnTo>
                <a:close/>
                <a:moveTo>
                  <a:pt x="25463" y="39210"/>
                </a:moveTo>
                <a:lnTo>
                  <a:pt x="25463" y="41132"/>
                </a:lnTo>
                <a:lnTo>
                  <a:pt x="23541" y="41132"/>
                </a:lnTo>
                <a:lnTo>
                  <a:pt x="23541" y="39210"/>
                </a:lnTo>
                <a:close/>
                <a:moveTo>
                  <a:pt x="27422" y="39210"/>
                </a:moveTo>
                <a:lnTo>
                  <a:pt x="27422" y="41132"/>
                </a:lnTo>
                <a:lnTo>
                  <a:pt x="25500" y="41132"/>
                </a:lnTo>
                <a:lnTo>
                  <a:pt x="25500" y="39210"/>
                </a:lnTo>
                <a:close/>
                <a:moveTo>
                  <a:pt x="29380" y="39210"/>
                </a:moveTo>
                <a:lnTo>
                  <a:pt x="29380" y="41132"/>
                </a:lnTo>
                <a:lnTo>
                  <a:pt x="27458" y="41132"/>
                </a:lnTo>
                <a:lnTo>
                  <a:pt x="27458" y="39210"/>
                </a:lnTo>
                <a:close/>
                <a:moveTo>
                  <a:pt x="31339" y="39210"/>
                </a:moveTo>
                <a:lnTo>
                  <a:pt x="31339" y="41132"/>
                </a:lnTo>
                <a:lnTo>
                  <a:pt x="29417" y="41132"/>
                </a:lnTo>
                <a:lnTo>
                  <a:pt x="29417" y="39210"/>
                </a:lnTo>
                <a:close/>
                <a:moveTo>
                  <a:pt x="33297" y="39210"/>
                </a:moveTo>
                <a:lnTo>
                  <a:pt x="33297" y="41132"/>
                </a:lnTo>
                <a:lnTo>
                  <a:pt x="31375" y="41132"/>
                </a:lnTo>
                <a:lnTo>
                  <a:pt x="31375" y="39210"/>
                </a:lnTo>
                <a:close/>
                <a:moveTo>
                  <a:pt x="35256" y="39210"/>
                </a:moveTo>
                <a:lnTo>
                  <a:pt x="35256" y="41132"/>
                </a:lnTo>
                <a:lnTo>
                  <a:pt x="33334" y="41132"/>
                </a:lnTo>
                <a:lnTo>
                  <a:pt x="33334" y="39210"/>
                </a:lnTo>
                <a:close/>
                <a:moveTo>
                  <a:pt x="37216" y="39210"/>
                </a:moveTo>
                <a:lnTo>
                  <a:pt x="37216" y="41132"/>
                </a:lnTo>
                <a:lnTo>
                  <a:pt x="35293" y="41132"/>
                </a:lnTo>
                <a:lnTo>
                  <a:pt x="35293" y="39210"/>
                </a:lnTo>
                <a:close/>
                <a:moveTo>
                  <a:pt x="39173" y="39210"/>
                </a:moveTo>
                <a:lnTo>
                  <a:pt x="39173" y="41132"/>
                </a:lnTo>
                <a:lnTo>
                  <a:pt x="37252" y="41132"/>
                </a:lnTo>
                <a:lnTo>
                  <a:pt x="37252" y="39210"/>
                </a:lnTo>
                <a:close/>
                <a:moveTo>
                  <a:pt x="41132" y="39210"/>
                </a:moveTo>
                <a:lnTo>
                  <a:pt x="41132" y="41132"/>
                </a:lnTo>
                <a:lnTo>
                  <a:pt x="39211" y="41132"/>
                </a:lnTo>
                <a:lnTo>
                  <a:pt x="39211" y="39210"/>
                </a:lnTo>
                <a:close/>
                <a:moveTo>
                  <a:pt x="43091" y="39210"/>
                </a:moveTo>
                <a:lnTo>
                  <a:pt x="43091" y="41132"/>
                </a:lnTo>
                <a:lnTo>
                  <a:pt x="41170" y="41132"/>
                </a:lnTo>
                <a:lnTo>
                  <a:pt x="41170" y="39210"/>
                </a:lnTo>
                <a:close/>
                <a:moveTo>
                  <a:pt x="45049" y="39210"/>
                </a:moveTo>
                <a:lnTo>
                  <a:pt x="45049" y="41132"/>
                </a:lnTo>
                <a:lnTo>
                  <a:pt x="43127" y="41132"/>
                </a:lnTo>
                <a:lnTo>
                  <a:pt x="43127" y="39210"/>
                </a:lnTo>
                <a:close/>
                <a:moveTo>
                  <a:pt x="47008" y="39210"/>
                </a:moveTo>
                <a:lnTo>
                  <a:pt x="47008" y="41132"/>
                </a:lnTo>
                <a:lnTo>
                  <a:pt x="45086" y="41132"/>
                </a:lnTo>
                <a:lnTo>
                  <a:pt x="45086" y="39210"/>
                </a:lnTo>
                <a:close/>
                <a:moveTo>
                  <a:pt x="48966" y="39210"/>
                </a:moveTo>
                <a:lnTo>
                  <a:pt x="48966" y="41132"/>
                </a:lnTo>
                <a:lnTo>
                  <a:pt x="47044" y="41132"/>
                </a:lnTo>
                <a:lnTo>
                  <a:pt x="47044" y="39210"/>
                </a:lnTo>
                <a:close/>
                <a:moveTo>
                  <a:pt x="50925" y="39210"/>
                </a:moveTo>
                <a:lnTo>
                  <a:pt x="50925" y="41132"/>
                </a:lnTo>
                <a:lnTo>
                  <a:pt x="49003" y="41132"/>
                </a:lnTo>
                <a:lnTo>
                  <a:pt x="49003" y="39210"/>
                </a:lnTo>
                <a:close/>
                <a:moveTo>
                  <a:pt x="52883" y="39210"/>
                </a:moveTo>
                <a:lnTo>
                  <a:pt x="52883" y="41132"/>
                </a:lnTo>
                <a:lnTo>
                  <a:pt x="50961" y="41132"/>
                </a:lnTo>
                <a:lnTo>
                  <a:pt x="50961" y="39210"/>
                </a:lnTo>
                <a:close/>
                <a:moveTo>
                  <a:pt x="54842" y="39210"/>
                </a:moveTo>
                <a:lnTo>
                  <a:pt x="54842" y="41132"/>
                </a:lnTo>
                <a:lnTo>
                  <a:pt x="52920" y="41132"/>
                </a:lnTo>
                <a:lnTo>
                  <a:pt x="52920" y="39210"/>
                </a:lnTo>
                <a:close/>
                <a:moveTo>
                  <a:pt x="56802" y="39210"/>
                </a:moveTo>
                <a:lnTo>
                  <a:pt x="56802" y="41132"/>
                </a:lnTo>
                <a:lnTo>
                  <a:pt x="54879" y="41132"/>
                </a:lnTo>
                <a:lnTo>
                  <a:pt x="54879" y="39210"/>
                </a:lnTo>
                <a:close/>
                <a:moveTo>
                  <a:pt x="58759" y="39210"/>
                </a:moveTo>
                <a:lnTo>
                  <a:pt x="58759" y="41132"/>
                </a:lnTo>
                <a:lnTo>
                  <a:pt x="56838" y="41132"/>
                </a:lnTo>
                <a:lnTo>
                  <a:pt x="56838" y="39210"/>
                </a:lnTo>
                <a:close/>
                <a:moveTo>
                  <a:pt x="60718" y="39210"/>
                </a:moveTo>
                <a:lnTo>
                  <a:pt x="60718" y="41132"/>
                </a:lnTo>
                <a:lnTo>
                  <a:pt x="58797" y="41132"/>
                </a:lnTo>
                <a:lnTo>
                  <a:pt x="58797" y="39210"/>
                </a:lnTo>
                <a:close/>
                <a:moveTo>
                  <a:pt x="62676" y="39210"/>
                </a:moveTo>
                <a:lnTo>
                  <a:pt x="62676" y="41132"/>
                </a:lnTo>
                <a:lnTo>
                  <a:pt x="60754" y="41132"/>
                </a:lnTo>
                <a:lnTo>
                  <a:pt x="60754" y="39210"/>
                </a:lnTo>
                <a:close/>
                <a:moveTo>
                  <a:pt x="64635" y="39210"/>
                </a:moveTo>
                <a:lnTo>
                  <a:pt x="64635" y="41132"/>
                </a:lnTo>
                <a:lnTo>
                  <a:pt x="62713" y="41132"/>
                </a:lnTo>
                <a:lnTo>
                  <a:pt x="62713" y="39210"/>
                </a:lnTo>
                <a:close/>
                <a:moveTo>
                  <a:pt x="66593" y="39210"/>
                </a:moveTo>
                <a:lnTo>
                  <a:pt x="66593" y="41132"/>
                </a:lnTo>
                <a:lnTo>
                  <a:pt x="64671" y="41132"/>
                </a:lnTo>
                <a:lnTo>
                  <a:pt x="64671" y="39210"/>
                </a:lnTo>
                <a:close/>
                <a:moveTo>
                  <a:pt x="68552" y="39210"/>
                </a:moveTo>
                <a:lnTo>
                  <a:pt x="68552" y="41132"/>
                </a:lnTo>
                <a:lnTo>
                  <a:pt x="66630" y="41132"/>
                </a:lnTo>
                <a:lnTo>
                  <a:pt x="66630" y="39210"/>
                </a:lnTo>
                <a:close/>
                <a:moveTo>
                  <a:pt x="70511" y="39210"/>
                </a:moveTo>
                <a:lnTo>
                  <a:pt x="70511" y="41132"/>
                </a:lnTo>
                <a:lnTo>
                  <a:pt x="68589" y="41132"/>
                </a:lnTo>
                <a:lnTo>
                  <a:pt x="68589" y="39210"/>
                </a:lnTo>
                <a:close/>
                <a:moveTo>
                  <a:pt x="72469" y="39210"/>
                </a:moveTo>
                <a:lnTo>
                  <a:pt x="72469" y="41132"/>
                </a:lnTo>
                <a:lnTo>
                  <a:pt x="70547" y="41132"/>
                </a:lnTo>
                <a:lnTo>
                  <a:pt x="70547" y="39210"/>
                </a:lnTo>
                <a:close/>
                <a:moveTo>
                  <a:pt x="74429" y="39210"/>
                </a:moveTo>
                <a:lnTo>
                  <a:pt x="74429" y="41132"/>
                </a:lnTo>
                <a:lnTo>
                  <a:pt x="72506" y="41132"/>
                </a:lnTo>
                <a:lnTo>
                  <a:pt x="72506" y="39210"/>
                </a:lnTo>
                <a:close/>
                <a:moveTo>
                  <a:pt x="76386" y="39210"/>
                </a:moveTo>
                <a:lnTo>
                  <a:pt x="76386" y="41132"/>
                </a:lnTo>
                <a:lnTo>
                  <a:pt x="74465" y="41132"/>
                </a:lnTo>
                <a:lnTo>
                  <a:pt x="74465" y="39210"/>
                </a:lnTo>
                <a:close/>
                <a:moveTo>
                  <a:pt x="78345" y="39210"/>
                </a:moveTo>
                <a:lnTo>
                  <a:pt x="78345" y="41132"/>
                </a:lnTo>
                <a:lnTo>
                  <a:pt x="76424" y="41132"/>
                </a:lnTo>
                <a:lnTo>
                  <a:pt x="76424" y="39210"/>
                </a:lnTo>
                <a:close/>
                <a:moveTo>
                  <a:pt x="80303" y="39210"/>
                </a:moveTo>
                <a:lnTo>
                  <a:pt x="80303" y="41132"/>
                </a:lnTo>
                <a:lnTo>
                  <a:pt x="78381" y="41132"/>
                </a:lnTo>
                <a:lnTo>
                  <a:pt x="78381" y="39210"/>
                </a:lnTo>
                <a:close/>
                <a:moveTo>
                  <a:pt x="82262" y="39210"/>
                </a:moveTo>
                <a:lnTo>
                  <a:pt x="82262" y="41132"/>
                </a:lnTo>
                <a:lnTo>
                  <a:pt x="80340" y="41132"/>
                </a:lnTo>
                <a:lnTo>
                  <a:pt x="80340" y="39210"/>
                </a:lnTo>
                <a:close/>
                <a:moveTo>
                  <a:pt x="84221" y="39210"/>
                </a:moveTo>
                <a:lnTo>
                  <a:pt x="84221" y="41132"/>
                </a:lnTo>
                <a:lnTo>
                  <a:pt x="82299" y="41132"/>
                </a:lnTo>
                <a:lnTo>
                  <a:pt x="82299" y="39210"/>
                </a:lnTo>
                <a:close/>
                <a:moveTo>
                  <a:pt x="86179" y="39210"/>
                </a:moveTo>
                <a:lnTo>
                  <a:pt x="86179" y="41132"/>
                </a:lnTo>
                <a:lnTo>
                  <a:pt x="84257" y="41132"/>
                </a:lnTo>
                <a:lnTo>
                  <a:pt x="84257" y="39210"/>
                </a:lnTo>
                <a:close/>
                <a:moveTo>
                  <a:pt x="88138" y="39210"/>
                </a:moveTo>
                <a:lnTo>
                  <a:pt x="88138" y="41132"/>
                </a:lnTo>
                <a:lnTo>
                  <a:pt x="86216" y="41132"/>
                </a:lnTo>
                <a:lnTo>
                  <a:pt x="86216" y="39210"/>
                </a:lnTo>
                <a:close/>
                <a:moveTo>
                  <a:pt x="90096" y="39210"/>
                </a:moveTo>
                <a:lnTo>
                  <a:pt x="90096" y="41132"/>
                </a:lnTo>
                <a:lnTo>
                  <a:pt x="88174" y="41132"/>
                </a:lnTo>
                <a:lnTo>
                  <a:pt x="88174" y="39210"/>
                </a:lnTo>
                <a:close/>
                <a:moveTo>
                  <a:pt x="1960" y="41169"/>
                </a:moveTo>
                <a:lnTo>
                  <a:pt x="1960" y="43091"/>
                </a:lnTo>
                <a:lnTo>
                  <a:pt x="39" y="43091"/>
                </a:lnTo>
                <a:lnTo>
                  <a:pt x="39" y="41169"/>
                </a:lnTo>
                <a:close/>
                <a:moveTo>
                  <a:pt x="3918" y="41169"/>
                </a:moveTo>
                <a:lnTo>
                  <a:pt x="3918" y="43091"/>
                </a:lnTo>
                <a:lnTo>
                  <a:pt x="1996" y="43091"/>
                </a:lnTo>
                <a:lnTo>
                  <a:pt x="1996" y="41169"/>
                </a:lnTo>
                <a:close/>
                <a:moveTo>
                  <a:pt x="5877" y="41169"/>
                </a:moveTo>
                <a:lnTo>
                  <a:pt x="5877" y="43091"/>
                </a:lnTo>
                <a:lnTo>
                  <a:pt x="3955" y="43091"/>
                </a:lnTo>
                <a:lnTo>
                  <a:pt x="3955" y="41169"/>
                </a:lnTo>
                <a:close/>
                <a:moveTo>
                  <a:pt x="7835" y="41169"/>
                </a:moveTo>
                <a:lnTo>
                  <a:pt x="7835" y="43091"/>
                </a:lnTo>
                <a:lnTo>
                  <a:pt x="5913" y="43091"/>
                </a:lnTo>
                <a:lnTo>
                  <a:pt x="5913" y="41169"/>
                </a:lnTo>
                <a:close/>
                <a:moveTo>
                  <a:pt x="9794" y="41169"/>
                </a:moveTo>
                <a:lnTo>
                  <a:pt x="9794" y="43091"/>
                </a:lnTo>
                <a:lnTo>
                  <a:pt x="7872" y="43091"/>
                </a:lnTo>
                <a:lnTo>
                  <a:pt x="7872" y="41169"/>
                </a:lnTo>
                <a:close/>
                <a:moveTo>
                  <a:pt x="11753" y="41169"/>
                </a:moveTo>
                <a:lnTo>
                  <a:pt x="11753" y="43091"/>
                </a:lnTo>
                <a:lnTo>
                  <a:pt x="9831" y="43091"/>
                </a:lnTo>
                <a:lnTo>
                  <a:pt x="9831" y="41169"/>
                </a:lnTo>
                <a:close/>
                <a:moveTo>
                  <a:pt x="13711" y="41169"/>
                </a:moveTo>
                <a:lnTo>
                  <a:pt x="13711" y="43091"/>
                </a:lnTo>
                <a:lnTo>
                  <a:pt x="11789" y="43091"/>
                </a:lnTo>
                <a:lnTo>
                  <a:pt x="11789" y="41169"/>
                </a:lnTo>
                <a:close/>
                <a:moveTo>
                  <a:pt x="15670" y="41169"/>
                </a:moveTo>
                <a:lnTo>
                  <a:pt x="15670" y="43091"/>
                </a:lnTo>
                <a:lnTo>
                  <a:pt x="13748" y="43091"/>
                </a:lnTo>
                <a:lnTo>
                  <a:pt x="13748" y="41169"/>
                </a:lnTo>
                <a:close/>
                <a:moveTo>
                  <a:pt x="17629" y="41169"/>
                </a:moveTo>
                <a:lnTo>
                  <a:pt x="17629" y="43091"/>
                </a:lnTo>
                <a:lnTo>
                  <a:pt x="15707" y="43091"/>
                </a:lnTo>
                <a:lnTo>
                  <a:pt x="15707" y="41169"/>
                </a:lnTo>
                <a:close/>
                <a:moveTo>
                  <a:pt x="19587" y="41169"/>
                </a:moveTo>
                <a:lnTo>
                  <a:pt x="19587" y="43091"/>
                </a:lnTo>
                <a:lnTo>
                  <a:pt x="17665" y="43091"/>
                </a:lnTo>
                <a:lnTo>
                  <a:pt x="17665" y="41169"/>
                </a:lnTo>
                <a:close/>
                <a:moveTo>
                  <a:pt x="21546" y="41169"/>
                </a:moveTo>
                <a:lnTo>
                  <a:pt x="21546" y="43091"/>
                </a:lnTo>
                <a:lnTo>
                  <a:pt x="19625" y="43091"/>
                </a:lnTo>
                <a:lnTo>
                  <a:pt x="19625" y="41169"/>
                </a:lnTo>
                <a:close/>
                <a:moveTo>
                  <a:pt x="23504" y="41169"/>
                </a:moveTo>
                <a:lnTo>
                  <a:pt x="23504" y="43091"/>
                </a:lnTo>
                <a:lnTo>
                  <a:pt x="21582" y="43091"/>
                </a:lnTo>
                <a:lnTo>
                  <a:pt x="21582" y="41169"/>
                </a:lnTo>
                <a:close/>
                <a:moveTo>
                  <a:pt x="25463" y="41169"/>
                </a:moveTo>
                <a:lnTo>
                  <a:pt x="25463" y="43091"/>
                </a:lnTo>
                <a:lnTo>
                  <a:pt x="23541" y="43091"/>
                </a:lnTo>
                <a:lnTo>
                  <a:pt x="23541" y="41169"/>
                </a:lnTo>
                <a:close/>
                <a:moveTo>
                  <a:pt x="27422" y="41169"/>
                </a:moveTo>
                <a:lnTo>
                  <a:pt x="27422" y="43091"/>
                </a:lnTo>
                <a:lnTo>
                  <a:pt x="25500" y="43091"/>
                </a:lnTo>
                <a:lnTo>
                  <a:pt x="25500" y="41169"/>
                </a:lnTo>
                <a:close/>
                <a:moveTo>
                  <a:pt x="29380" y="41169"/>
                </a:moveTo>
                <a:lnTo>
                  <a:pt x="29380" y="43091"/>
                </a:lnTo>
                <a:lnTo>
                  <a:pt x="27458" y="43091"/>
                </a:lnTo>
                <a:lnTo>
                  <a:pt x="27458" y="41169"/>
                </a:lnTo>
                <a:close/>
                <a:moveTo>
                  <a:pt x="31339" y="41169"/>
                </a:moveTo>
                <a:lnTo>
                  <a:pt x="31339" y="43091"/>
                </a:lnTo>
                <a:lnTo>
                  <a:pt x="29417" y="43091"/>
                </a:lnTo>
                <a:lnTo>
                  <a:pt x="29417" y="41169"/>
                </a:lnTo>
                <a:close/>
                <a:moveTo>
                  <a:pt x="33297" y="41169"/>
                </a:moveTo>
                <a:lnTo>
                  <a:pt x="33297" y="43091"/>
                </a:lnTo>
                <a:lnTo>
                  <a:pt x="31375" y="43091"/>
                </a:lnTo>
                <a:lnTo>
                  <a:pt x="31375" y="41169"/>
                </a:lnTo>
                <a:close/>
                <a:moveTo>
                  <a:pt x="35256" y="41169"/>
                </a:moveTo>
                <a:lnTo>
                  <a:pt x="35256" y="43091"/>
                </a:lnTo>
                <a:lnTo>
                  <a:pt x="33334" y="43091"/>
                </a:lnTo>
                <a:lnTo>
                  <a:pt x="33334" y="41169"/>
                </a:lnTo>
                <a:close/>
                <a:moveTo>
                  <a:pt x="37216" y="41169"/>
                </a:moveTo>
                <a:lnTo>
                  <a:pt x="37216" y="43091"/>
                </a:lnTo>
                <a:lnTo>
                  <a:pt x="35293" y="43091"/>
                </a:lnTo>
                <a:lnTo>
                  <a:pt x="35293" y="41169"/>
                </a:lnTo>
                <a:close/>
                <a:moveTo>
                  <a:pt x="39173" y="41169"/>
                </a:moveTo>
                <a:lnTo>
                  <a:pt x="39173" y="43091"/>
                </a:lnTo>
                <a:lnTo>
                  <a:pt x="37252" y="43091"/>
                </a:lnTo>
                <a:lnTo>
                  <a:pt x="37252" y="41169"/>
                </a:lnTo>
                <a:close/>
                <a:moveTo>
                  <a:pt x="41132" y="41169"/>
                </a:moveTo>
                <a:lnTo>
                  <a:pt x="41132" y="43091"/>
                </a:lnTo>
                <a:lnTo>
                  <a:pt x="39211" y="43091"/>
                </a:lnTo>
                <a:lnTo>
                  <a:pt x="39211" y="41169"/>
                </a:lnTo>
                <a:close/>
                <a:moveTo>
                  <a:pt x="43091" y="41169"/>
                </a:moveTo>
                <a:lnTo>
                  <a:pt x="43091" y="43091"/>
                </a:lnTo>
                <a:lnTo>
                  <a:pt x="41170" y="43091"/>
                </a:lnTo>
                <a:lnTo>
                  <a:pt x="41170" y="41169"/>
                </a:lnTo>
                <a:close/>
                <a:moveTo>
                  <a:pt x="45049" y="41169"/>
                </a:moveTo>
                <a:lnTo>
                  <a:pt x="45049" y="43091"/>
                </a:lnTo>
                <a:lnTo>
                  <a:pt x="43127" y="43091"/>
                </a:lnTo>
                <a:lnTo>
                  <a:pt x="43127" y="41169"/>
                </a:lnTo>
                <a:close/>
                <a:moveTo>
                  <a:pt x="47008" y="41169"/>
                </a:moveTo>
                <a:lnTo>
                  <a:pt x="47008" y="43091"/>
                </a:lnTo>
                <a:lnTo>
                  <a:pt x="45086" y="43091"/>
                </a:lnTo>
                <a:lnTo>
                  <a:pt x="45086" y="41169"/>
                </a:lnTo>
                <a:close/>
                <a:moveTo>
                  <a:pt x="48966" y="41169"/>
                </a:moveTo>
                <a:lnTo>
                  <a:pt x="48966" y="43091"/>
                </a:lnTo>
                <a:lnTo>
                  <a:pt x="47044" y="43091"/>
                </a:lnTo>
                <a:lnTo>
                  <a:pt x="47044" y="41169"/>
                </a:lnTo>
                <a:close/>
                <a:moveTo>
                  <a:pt x="50925" y="41169"/>
                </a:moveTo>
                <a:lnTo>
                  <a:pt x="50925" y="43091"/>
                </a:lnTo>
                <a:lnTo>
                  <a:pt x="49003" y="43091"/>
                </a:lnTo>
                <a:lnTo>
                  <a:pt x="49003" y="41169"/>
                </a:lnTo>
                <a:close/>
                <a:moveTo>
                  <a:pt x="52883" y="41169"/>
                </a:moveTo>
                <a:lnTo>
                  <a:pt x="52883" y="43091"/>
                </a:lnTo>
                <a:lnTo>
                  <a:pt x="50961" y="43091"/>
                </a:lnTo>
                <a:lnTo>
                  <a:pt x="50961" y="41169"/>
                </a:lnTo>
                <a:close/>
                <a:moveTo>
                  <a:pt x="54842" y="41169"/>
                </a:moveTo>
                <a:lnTo>
                  <a:pt x="54842" y="43091"/>
                </a:lnTo>
                <a:lnTo>
                  <a:pt x="52920" y="43091"/>
                </a:lnTo>
                <a:lnTo>
                  <a:pt x="52920" y="41169"/>
                </a:lnTo>
                <a:close/>
                <a:moveTo>
                  <a:pt x="56802" y="41169"/>
                </a:moveTo>
                <a:lnTo>
                  <a:pt x="56802" y="43091"/>
                </a:lnTo>
                <a:lnTo>
                  <a:pt x="54879" y="43091"/>
                </a:lnTo>
                <a:lnTo>
                  <a:pt x="54879" y="41169"/>
                </a:lnTo>
                <a:close/>
                <a:moveTo>
                  <a:pt x="58759" y="41169"/>
                </a:moveTo>
                <a:lnTo>
                  <a:pt x="58759" y="43091"/>
                </a:lnTo>
                <a:lnTo>
                  <a:pt x="56838" y="43091"/>
                </a:lnTo>
                <a:lnTo>
                  <a:pt x="56838" y="41169"/>
                </a:lnTo>
                <a:close/>
                <a:moveTo>
                  <a:pt x="60718" y="41169"/>
                </a:moveTo>
                <a:lnTo>
                  <a:pt x="60718" y="43091"/>
                </a:lnTo>
                <a:lnTo>
                  <a:pt x="58797" y="43091"/>
                </a:lnTo>
                <a:lnTo>
                  <a:pt x="58797" y="41169"/>
                </a:lnTo>
                <a:close/>
                <a:moveTo>
                  <a:pt x="62676" y="41169"/>
                </a:moveTo>
                <a:lnTo>
                  <a:pt x="62676" y="43091"/>
                </a:lnTo>
                <a:lnTo>
                  <a:pt x="60754" y="43091"/>
                </a:lnTo>
                <a:lnTo>
                  <a:pt x="60754" y="41169"/>
                </a:lnTo>
                <a:close/>
                <a:moveTo>
                  <a:pt x="64635" y="41169"/>
                </a:moveTo>
                <a:lnTo>
                  <a:pt x="64635" y="43091"/>
                </a:lnTo>
                <a:lnTo>
                  <a:pt x="62713" y="43091"/>
                </a:lnTo>
                <a:lnTo>
                  <a:pt x="62713" y="41169"/>
                </a:lnTo>
                <a:close/>
                <a:moveTo>
                  <a:pt x="66593" y="41169"/>
                </a:moveTo>
                <a:lnTo>
                  <a:pt x="66593" y="43091"/>
                </a:lnTo>
                <a:lnTo>
                  <a:pt x="64671" y="43091"/>
                </a:lnTo>
                <a:lnTo>
                  <a:pt x="64671" y="41169"/>
                </a:lnTo>
                <a:close/>
                <a:moveTo>
                  <a:pt x="68552" y="41169"/>
                </a:moveTo>
                <a:lnTo>
                  <a:pt x="68552" y="43091"/>
                </a:lnTo>
                <a:lnTo>
                  <a:pt x="66630" y="43091"/>
                </a:lnTo>
                <a:lnTo>
                  <a:pt x="66630" y="41169"/>
                </a:lnTo>
                <a:close/>
                <a:moveTo>
                  <a:pt x="70511" y="41169"/>
                </a:moveTo>
                <a:lnTo>
                  <a:pt x="70511" y="43091"/>
                </a:lnTo>
                <a:lnTo>
                  <a:pt x="68589" y="43091"/>
                </a:lnTo>
                <a:lnTo>
                  <a:pt x="68589" y="41169"/>
                </a:lnTo>
                <a:close/>
                <a:moveTo>
                  <a:pt x="72469" y="41169"/>
                </a:moveTo>
                <a:lnTo>
                  <a:pt x="72469" y="43091"/>
                </a:lnTo>
                <a:lnTo>
                  <a:pt x="70547" y="43091"/>
                </a:lnTo>
                <a:lnTo>
                  <a:pt x="70547" y="41169"/>
                </a:lnTo>
                <a:close/>
                <a:moveTo>
                  <a:pt x="74429" y="41169"/>
                </a:moveTo>
                <a:lnTo>
                  <a:pt x="74429" y="43091"/>
                </a:lnTo>
                <a:lnTo>
                  <a:pt x="72506" y="43091"/>
                </a:lnTo>
                <a:lnTo>
                  <a:pt x="72506" y="41169"/>
                </a:lnTo>
                <a:close/>
                <a:moveTo>
                  <a:pt x="76386" y="41169"/>
                </a:moveTo>
                <a:lnTo>
                  <a:pt x="76386" y="43091"/>
                </a:lnTo>
                <a:lnTo>
                  <a:pt x="74465" y="43091"/>
                </a:lnTo>
                <a:lnTo>
                  <a:pt x="74465" y="41169"/>
                </a:lnTo>
                <a:close/>
                <a:moveTo>
                  <a:pt x="78345" y="41169"/>
                </a:moveTo>
                <a:lnTo>
                  <a:pt x="78345" y="43091"/>
                </a:lnTo>
                <a:lnTo>
                  <a:pt x="76424" y="43091"/>
                </a:lnTo>
                <a:lnTo>
                  <a:pt x="76424" y="41169"/>
                </a:lnTo>
                <a:close/>
                <a:moveTo>
                  <a:pt x="80303" y="41169"/>
                </a:moveTo>
                <a:lnTo>
                  <a:pt x="80303" y="43091"/>
                </a:lnTo>
                <a:lnTo>
                  <a:pt x="78381" y="43091"/>
                </a:lnTo>
                <a:lnTo>
                  <a:pt x="78381" y="41169"/>
                </a:lnTo>
                <a:close/>
                <a:moveTo>
                  <a:pt x="82262" y="41169"/>
                </a:moveTo>
                <a:lnTo>
                  <a:pt x="82262" y="43091"/>
                </a:lnTo>
                <a:lnTo>
                  <a:pt x="80340" y="43091"/>
                </a:lnTo>
                <a:lnTo>
                  <a:pt x="80340" y="41169"/>
                </a:lnTo>
                <a:close/>
                <a:moveTo>
                  <a:pt x="84221" y="41169"/>
                </a:moveTo>
                <a:lnTo>
                  <a:pt x="84221" y="43091"/>
                </a:lnTo>
                <a:lnTo>
                  <a:pt x="82299" y="43091"/>
                </a:lnTo>
                <a:lnTo>
                  <a:pt x="82299" y="41169"/>
                </a:lnTo>
                <a:close/>
                <a:moveTo>
                  <a:pt x="86179" y="41169"/>
                </a:moveTo>
                <a:lnTo>
                  <a:pt x="86179" y="43091"/>
                </a:lnTo>
                <a:lnTo>
                  <a:pt x="84257" y="43091"/>
                </a:lnTo>
                <a:lnTo>
                  <a:pt x="84257" y="41169"/>
                </a:lnTo>
                <a:close/>
                <a:moveTo>
                  <a:pt x="88138" y="41169"/>
                </a:moveTo>
                <a:lnTo>
                  <a:pt x="88138" y="43091"/>
                </a:lnTo>
                <a:lnTo>
                  <a:pt x="86216" y="43091"/>
                </a:lnTo>
                <a:lnTo>
                  <a:pt x="86216" y="41169"/>
                </a:lnTo>
                <a:close/>
                <a:moveTo>
                  <a:pt x="90096" y="41169"/>
                </a:moveTo>
                <a:lnTo>
                  <a:pt x="90096" y="43091"/>
                </a:lnTo>
                <a:lnTo>
                  <a:pt x="88174" y="43091"/>
                </a:lnTo>
                <a:lnTo>
                  <a:pt x="88174" y="41169"/>
                </a:lnTo>
                <a:close/>
                <a:moveTo>
                  <a:pt x="1960" y="43127"/>
                </a:moveTo>
                <a:lnTo>
                  <a:pt x="1960" y="45048"/>
                </a:lnTo>
                <a:lnTo>
                  <a:pt x="39" y="45048"/>
                </a:lnTo>
                <a:lnTo>
                  <a:pt x="39" y="43127"/>
                </a:lnTo>
                <a:close/>
                <a:moveTo>
                  <a:pt x="3918" y="43127"/>
                </a:moveTo>
                <a:lnTo>
                  <a:pt x="3918" y="45048"/>
                </a:lnTo>
                <a:lnTo>
                  <a:pt x="1996" y="45048"/>
                </a:lnTo>
                <a:lnTo>
                  <a:pt x="1996" y="43127"/>
                </a:lnTo>
                <a:close/>
                <a:moveTo>
                  <a:pt x="5877" y="43127"/>
                </a:moveTo>
                <a:lnTo>
                  <a:pt x="5877" y="45048"/>
                </a:lnTo>
                <a:lnTo>
                  <a:pt x="3955" y="45048"/>
                </a:lnTo>
                <a:lnTo>
                  <a:pt x="3955" y="43127"/>
                </a:lnTo>
                <a:close/>
                <a:moveTo>
                  <a:pt x="7835" y="43127"/>
                </a:moveTo>
                <a:lnTo>
                  <a:pt x="7835" y="45048"/>
                </a:lnTo>
                <a:lnTo>
                  <a:pt x="5913" y="45048"/>
                </a:lnTo>
                <a:lnTo>
                  <a:pt x="5913" y="43127"/>
                </a:lnTo>
                <a:close/>
                <a:moveTo>
                  <a:pt x="9794" y="43127"/>
                </a:moveTo>
                <a:lnTo>
                  <a:pt x="9794" y="45048"/>
                </a:lnTo>
                <a:lnTo>
                  <a:pt x="7872" y="45048"/>
                </a:lnTo>
                <a:lnTo>
                  <a:pt x="7872" y="43127"/>
                </a:lnTo>
                <a:close/>
                <a:moveTo>
                  <a:pt x="11753" y="43127"/>
                </a:moveTo>
                <a:lnTo>
                  <a:pt x="11753" y="45048"/>
                </a:lnTo>
                <a:lnTo>
                  <a:pt x="9831" y="45048"/>
                </a:lnTo>
                <a:lnTo>
                  <a:pt x="9831" y="43127"/>
                </a:lnTo>
                <a:close/>
                <a:moveTo>
                  <a:pt x="13711" y="43127"/>
                </a:moveTo>
                <a:lnTo>
                  <a:pt x="13711" y="45048"/>
                </a:lnTo>
                <a:lnTo>
                  <a:pt x="11789" y="45048"/>
                </a:lnTo>
                <a:lnTo>
                  <a:pt x="11789" y="43127"/>
                </a:lnTo>
                <a:close/>
                <a:moveTo>
                  <a:pt x="15670" y="43127"/>
                </a:moveTo>
                <a:lnTo>
                  <a:pt x="15670" y="45048"/>
                </a:lnTo>
                <a:lnTo>
                  <a:pt x="13748" y="45048"/>
                </a:lnTo>
                <a:lnTo>
                  <a:pt x="13748" y="43127"/>
                </a:lnTo>
                <a:close/>
                <a:moveTo>
                  <a:pt x="17629" y="43127"/>
                </a:moveTo>
                <a:lnTo>
                  <a:pt x="17629" y="45048"/>
                </a:lnTo>
                <a:lnTo>
                  <a:pt x="15707" y="45048"/>
                </a:lnTo>
                <a:lnTo>
                  <a:pt x="15707" y="43127"/>
                </a:lnTo>
                <a:close/>
                <a:moveTo>
                  <a:pt x="19587" y="43127"/>
                </a:moveTo>
                <a:lnTo>
                  <a:pt x="19587" y="45048"/>
                </a:lnTo>
                <a:lnTo>
                  <a:pt x="17665" y="45048"/>
                </a:lnTo>
                <a:lnTo>
                  <a:pt x="17665" y="43127"/>
                </a:lnTo>
                <a:close/>
                <a:moveTo>
                  <a:pt x="21546" y="43127"/>
                </a:moveTo>
                <a:lnTo>
                  <a:pt x="21546" y="45048"/>
                </a:lnTo>
                <a:lnTo>
                  <a:pt x="19625" y="45048"/>
                </a:lnTo>
                <a:lnTo>
                  <a:pt x="19625" y="43127"/>
                </a:lnTo>
                <a:close/>
                <a:moveTo>
                  <a:pt x="23504" y="43127"/>
                </a:moveTo>
                <a:lnTo>
                  <a:pt x="23504" y="45048"/>
                </a:lnTo>
                <a:lnTo>
                  <a:pt x="21582" y="45048"/>
                </a:lnTo>
                <a:lnTo>
                  <a:pt x="21582" y="43127"/>
                </a:lnTo>
                <a:close/>
                <a:moveTo>
                  <a:pt x="25463" y="43127"/>
                </a:moveTo>
                <a:lnTo>
                  <a:pt x="25463" y="45048"/>
                </a:lnTo>
                <a:lnTo>
                  <a:pt x="23541" y="45048"/>
                </a:lnTo>
                <a:lnTo>
                  <a:pt x="23541" y="43127"/>
                </a:lnTo>
                <a:close/>
                <a:moveTo>
                  <a:pt x="27422" y="43127"/>
                </a:moveTo>
                <a:lnTo>
                  <a:pt x="27422" y="45048"/>
                </a:lnTo>
                <a:lnTo>
                  <a:pt x="25500" y="45048"/>
                </a:lnTo>
                <a:lnTo>
                  <a:pt x="25500" y="43127"/>
                </a:lnTo>
                <a:close/>
                <a:moveTo>
                  <a:pt x="29380" y="43127"/>
                </a:moveTo>
                <a:lnTo>
                  <a:pt x="29380" y="45048"/>
                </a:lnTo>
                <a:lnTo>
                  <a:pt x="27458" y="45048"/>
                </a:lnTo>
                <a:lnTo>
                  <a:pt x="27458" y="43127"/>
                </a:lnTo>
                <a:close/>
                <a:moveTo>
                  <a:pt x="31339" y="43127"/>
                </a:moveTo>
                <a:lnTo>
                  <a:pt x="31339" y="45048"/>
                </a:lnTo>
                <a:lnTo>
                  <a:pt x="29417" y="45048"/>
                </a:lnTo>
                <a:lnTo>
                  <a:pt x="29417" y="43127"/>
                </a:lnTo>
                <a:close/>
                <a:moveTo>
                  <a:pt x="33297" y="43127"/>
                </a:moveTo>
                <a:lnTo>
                  <a:pt x="33297" y="45048"/>
                </a:lnTo>
                <a:lnTo>
                  <a:pt x="31375" y="45048"/>
                </a:lnTo>
                <a:lnTo>
                  <a:pt x="31375" y="43127"/>
                </a:lnTo>
                <a:close/>
                <a:moveTo>
                  <a:pt x="35256" y="43127"/>
                </a:moveTo>
                <a:lnTo>
                  <a:pt x="35256" y="45048"/>
                </a:lnTo>
                <a:lnTo>
                  <a:pt x="33334" y="45048"/>
                </a:lnTo>
                <a:lnTo>
                  <a:pt x="33334" y="43127"/>
                </a:lnTo>
                <a:close/>
                <a:moveTo>
                  <a:pt x="37216" y="43127"/>
                </a:moveTo>
                <a:lnTo>
                  <a:pt x="37216" y="45048"/>
                </a:lnTo>
                <a:lnTo>
                  <a:pt x="35293" y="45048"/>
                </a:lnTo>
                <a:lnTo>
                  <a:pt x="35293" y="43127"/>
                </a:lnTo>
                <a:close/>
                <a:moveTo>
                  <a:pt x="39173" y="43127"/>
                </a:moveTo>
                <a:lnTo>
                  <a:pt x="39173" y="45048"/>
                </a:lnTo>
                <a:lnTo>
                  <a:pt x="37252" y="45048"/>
                </a:lnTo>
                <a:lnTo>
                  <a:pt x="37252" y="43127"/>
                </a:lnTo>
                <a:close/>
                <a:moveTo>
                  <a:pt x="41132" y="43127"/>
                </a:moveTo>
                <a:lnTo>
                  <a:pt x="41132" y="45048"/>
                </a:lnTo>
                <a:lnTo>
                  <a:pt x="39211" y="45048"/>
                </a:lnTo>
                <a:lnTo>
                  <a:pt x="39211" y="43127"/>
                </a:lnTo>
                <a:close/>
                <a:moveTo>
                  <a:pt x="43091" y="43127"/>
                </a:moveTo>
                <a:lnTo>
                  <a:pt x="43091" y="45048"/>
                </a:lnTo>
                <a:lnTo>
                  <a:pt x="41170" y="45048"/>
                </a:lnTo>
                <a:lnTo>
                  <a:pt x="41170" y="43127"/>
                </a:lnTo>
                <a:close/>
                <a:moveTo>
                  <a:pt x="45049" y="43127"/>
                </a:moveTo>
                <a:lnTo>
                  <a:pt x="45049" y="45048"/>
                </a:lnTo>
                <a:lnTo>
                  <a:pt x="43127" y="45048"/>
                </a:lnTo>
                <a:lnTo>
                  <a:pt x="43127" y="43127"/>
                </a:lnTo>
                <a:close/>
                <a:moveTo>
                  <a:pt x="47008" y="43127"/>
                </a:moveTo>
                <a:lnTo>
                  <a:pt x="47008" y="45048"/>
                </a:lnTo>
                <a:lnTo>
                  <a:pt x="45086" y="45048"/>
                </a:lnTo>
                <a:lnTo>
                  <a:pt x="45086" y="43127"/>
                </a:lnTo>
                <a:close/>
                <a:moveTo>
                  <a:pt x="48966" y="43127"/>
                </a:moveTo>
                <a:lnTo>
                  <a:pt x="48966" y="45048"/>
                </a:lnTo>
                <a:lnTo>
                  <a:pt x="47044" y="45048"/>
                </a:lnTo>
                <a:lnTo>
                  <a:pt x="47044" y="43127"/>
                </a:lnTo>
                <a:close/>
                <a:moveTo>
                  <a:pt x="50925" y="43127"/>
                </a:moveTo>
                <a:lnTo>
                  <a:pt x="50925" y="45048"/>
                </a:lnTo>
                <a:lnTo>
                  <a:pt x="49003" y="45048"/>
                </a:lnTo>
                <a:lnTo>
                  <a:pt x="49003" y="43127"/>
                </a:lnTo>
                <a:close/>
                <a:moveTo>
                  <a:pt x="52883" y="43127"/>
                </a:moveTo>
                <a:lnTo>
                  <a:pt x="52883" y="45048"/>
                </a:lnTo>
                <a:lnTo>
                  <a:pt x="50961" y="45048"/>
                </a:lnTo>
                <a:lnTo>
                  <a:pt x="50961" y="43127"/>
                </a:lnTo>
                <a:close/>
                <a:moveTo>
                  <a:pt x="54842" y="43127"/>
                </a:moveTo>
                <a:lnTo>
                  <a:pt x="54842" y="45048"/>
                </a:lnTo>
                <a:lnTo>
                  <a:pt x="52920" y="45048"/>
                </a:lnTo>
                <a:lnTo>
                  <a:pt x="52920" y="43127"/>
                </a:lnTo>
                <a:close/>
                <a:moveTo>
                  <a:pt x="56802" y="43127"/>
                </a:moveTo>
                <a:lnTo>
                  <a:pt x="56802" y="45048"/>
                </a:lnTo>
                <a:lnTo>
                  <a:pt x="54879" y="45048"/>
                </a:lnTo>
                <a:lnTo>
                  <a:pt x="54879" y="43127"/>
                </a:lnTo>
                <a:close/>
                <a:moveTo>
                  <a:pt x="58759" y="43127"/>
                </a:moveTo>
                <a:lnTo>
                  <a:pt x="58759" y="45048"/>
                </a:lnTo>
                <a:lnTo>
                  <a:pt x="56838" y="45048"/>
                </a:lnTo>
                <a:lnTo>
                  <a:pt x="56838" y="43127"/>
                </a:lnTo>
                <a:close/>
                <a:moveTo>
                  <a:pt x="60718" y="43127"/>
                </a:moveTo>
                <a:lnTo>
                  <a:pt x="60718" y="45048"/>
                </a:lnTo>
                <a:lnTo>
                  <a:pt x="58797" y="45048"/>
                </a:lnTo>
                <a:lnTo>
                  <a:pt x="58797" y="43127"/>
                </a:lnTo>
                <a:close/>
                <a:moveTo>
                  <a:pt x="62676" y="43127"/>
                </a:moveTo>
                <a:lnTo>
                  <a:pt x="62676" y="45048"/>
                </a:lnTo>
                <a:lnTo>
                  <a:pt x="60754" y="45048"/>
                </a:lnTo>
                <a:lnTo>
                  <a:pt x="60754" y="43127"/>
                </a:lnTo>
                <a:close/>
                <a:moveTo>
                  <a:pt x="64635" y="43127"/>
                </a:moveTo>
                <a:lnTo>
                  <a:pt x="64635" y="45048"/>
                </a:lnTo>
                <a:lnTo>
                  <a:pt x="62713" y="45048"/>
                </a:lnTo>
                <a:lnTo>
                  <a:pt x="62713" y="43127"/>
                </a:lnTo>
                <a:close/>
                <a:moveTo>
                  <a:pt x="66593" y="43127"/>
                </a:moveTo>
                <a:lnTo>
                  <a:pt x="66593" y="45048"/>
                </a:lnTo>
                <a:lnTo>
                  <a:pt x="64671" y="45048"/>
                </a:lnTo>
                <a:lnTo>
                  <a:pt x="64671" y="43127"/>
                </a:lnTo>
                <a:close/>
                <a:moveTo>
                  <a:pt x="68552" y="43127"/>
                </a:moveTo>
                <a:lnTo>
                  <a:pt x="68552" y="45048"/>
                </a:lnTo>
                <a:lnTo>
                  <a:pt x="66630" y="45048"/>
                </a:lnTo>
                <a:lnTo>
                  <a:pt x="66630" y="43127"/>
                </a:lnTo>
                <a:close/>
                <a:moveTo>
                  <a:pt x="70511" y="43127"/>
                </a:moveTo>
                <a:lnTo>
                  <a:pt x="70511" y="45048"/>
                </a:lnTo>
                <a:lnTo>
                  <a:pt x="68589" y="45048"/>
                </a:lnTo>
                <a:lnTo>
                  <a:pt x="68589" y="43127"/>
                </a:lnTo>
                <a:close/>
                <a:moveTo>
                  <a:pt x="72469" y="43127"/>
                </a:moveTo>
                <a:lnTo>
                  <a:pt x="72469" y="45048"/>
                </a:lnTo>
                <a:lnTo>
                  <a:pt x="70547" y="45048"/>
                </a:lnTo>
                <a:lnTo>
                  <a:pt x="70547" y="43127"/>
                </a:lnTo>
                <a:close/>
                <a:moveTo>
                  <a:pt x="74429" y="43127"/>
                </a:moveTo>
                <a:lnTo>
                  <a:pt x="74429" y="45048"/>
                </a:lnTo>
                <a:lnTo>
                  <a:pt x="72506" y="45048"/>
                </a:lnTo>
                <a:lnTo>
                  <a:pt x="72506" y="43127"/>
                </a:lnTo>
                <a:close/>
                <a:moveTo>
                  <a:pt x="76386" y="43127"/>
                </a:moveTo>
                <a:lnTo>
                  <a:pt x="76386" y="45048"/>
                </a:lnTo>
                <a:lnTo>
                  <a:pt x="74465" y="45048"/>
                </a:lnTo>
                <a:lnTo>
                  <a:pt x="74465" y="43127"/>
                </a:lnTo>
                <a:close/>
                <a:moveTo>
                  <a:pt x="78345" y="43127"/>
                </a:moveTo>
                <a:lnTo>
                  <a:pt x="78345" y="45048"/>
                </a:lnTo>
                <a:lnTo>
                  <a:pt x="76424" y="45048"/>
                </a:lnTo>
                <a:lnTo>
                  <a:pt x="76424" y="43127"/>
                </a:lnTo>
                <a:close/>
                <a:moveTo>
                  <a:pt x="80303" y="43127"/>
                </a:moveTo>
                <a:lnTo>
                  <a:pt x="80303" y="45048"/>
                </a:lnTo>
                <a:lnTo>
                  <a:pt x="78381" y="45048"/>
                </a:lnTo>
                <a:lnTo>
                  <a:pt x="78381" y="43127"/>
                </a:lnTo>
                <a:close/>
                <a:moveTo>
                  <a:pt x="82262" y="43127"/>
                </a:moveTo>
                <a:lnTo>
                  <a:pt x="82262" y="45048"/>
                </a:lnTo>
                <a:lnTo>
                  <a:pt x="80340" y="45048"/>
                </a:lnTo>
                <a:lnTo>
                  <a:pt x="80340" y="43127"/>
                </a:lnTo>
                <a:close/>
                <a:moveTo>
                  <a:pt x="84221" y="43127"/>
                </a:moveTo>
                <a:lnTo>
                  <a:pt x="84221" y="45048"/>
                </a:lnTo>
                <a:lnTo>
                  <a:pt x="82299" y="45048"/>
                </a:lnTo>
                <a:lnTo>
                  <a:pt x="82299" y="43127"/>
                </a:lnTo>
                <a:close/>
                <a:moveTo>
                  <a:pt x="86179" y="43127"/>
                </a:moveTo>
                <a:lnTo>
                  <a:pt x="86179" y="45048"/>
                </a:lnTo>
                <a:lnTo>
                  <a:pt x="84257" y="45048"/>
                </a:lnTo>
                <a:lnTo>
                  <a:pt x="84257" y="43127"/>
                </a:lnTo>
                <a:close/>
                <a:moveTo>
                  <a:pt x="88138" y="43127"/>
                </a:moveTo>
                <a:lnTo>
                  <a:pt x="88138" y="45048"/>
                </a:lnTo>
                <a:lnTo>
                  <a:pt x="86216" y="45048"/>
                </a:lnTo>
                <a:lnTo>
                  <a:pt x="86216" y="43127"/>
                </a:lnTo>
                <a:close/>
                <a:moveTo>
                  <a:pt x="90096" y="43127"/>
                </a:moveTo>
                <a:lnTo>
                  <a:pt x="90096" y="45048"/>
                </a:lnTo>
                <a:lnTo>
                  <a:pt x="88174" y="45048"/>
                </a:lnTo>
                <a:lnTo>
                  <a:pt x="88174" y="43127"/>
                </a:lnTo>
                <a:close/>
                <a:moveTo>
                  <a:pt x="1960" y="45086"/>
                </a:moveTo>
                <a:lnTo>
                  <a:pt x="1960" y="47007"/>
                </a:lnTo>
                <a:lnTo>
                  <a:pt x="39" y="47007"/>
                </a:lnTo>
                <a:lnTo>
                  <a:pt x="39" y="45086"/>
                </a:lnTo>
                <a:close/>
                <a:moveTo>
                  <a:pt x="3918" y="45086"/>
                </a:moveTo>
                <a:lnTo>
                  <a:pt x="3918" y="47007"/>
                </a:lnTo>
                <a:lnTo>
                  <a:pt x="1996" y="47007"/>
                </a:lnTo>
                <a:lnTo>
                  <a:pt x="1996" y="45086"/>
                </a:lnTo>
                <a:close/>
                <a:moveTo>
                  <a:pt x="5877" y="45086"/>
                </a:moveTo>
                <a:lnTo>
                  <a:pt x="5877" y="47007"/>
                </a:lnTo>
                <a:lnTo>
                  <a:pt x="3955" y="47007"/>
                </a:lnTo>
                <a:lnTo>
                  <a:pt x="3955" y="45086"/>
                </a:lnTo>
                <a:close/>
                <a:moveTo>
                  <a:pt x="7835" y="45086"/>
                </a:moveTo>
                <a:lnTo>
                  <a:pt x="7835" y="47007"/>
                </a:lnTo>
                <a:lnTo>
                  <a:pt x="5913" y="47007"/>
                </a:lnTo>
                <a:lnTo>
                  <a:pt x="5913" y="45086"/>
                </a:lnTo>
                <a:close/>
                <a:moveTo>
                  <a:pt x="9794" y="45086"/>
                </a:moveTo>
                <a:lnTo>
                  <a:pt x="9794" y="47007"/>
                </a:lnTo>
                <a:lnTo>
                  <a:pt x="7872" y="47007"/>
                </a:lnTo>
                <a:lnTo>
                  <a:pt x="7872" y="45086"/>
                </a:lnTo>
                <a:close/>
                <a:moveTo>
                  <a:pt x="11753" y="45086"/>
                </a:moveTo>
                <a:lnTo>
                  <a:pt x="11753" y="47007"/>
                </a:lnTo>
                <a:lnTo>
                  <a:pt x="9831" y="47007"/>
                </a:lnTo>
                <a:lnTo>
                  <a:pt x="9831" y="45086"/>
                </a:lnTo>
                <a:close/>
                <a:moveTo>
                  <a:pt x="13711" y="45086"/>
                </a:moveTo>
                <a:lnTo>
                  <a:pt x="13711" y="47007"/>
                </a:lnTo>
                <a:lnTo>
                  <a:pt x="11789" y="47007"/>
                </a:lnTo>
                <a:lnTo>
                  <a:pt x="11789" y="45086"/>
                </a:lnTo>
                <a:close/>
                <a:moveTo>
                  <a:pt x="15670" y="45086"/>
                </a:moveTo>
                <a:lnTo>
                  <a:pt x="15670" y="47007"/>
                </a:lnTo>
                <a:lnTo>
                  <a:pt x="13748" y="47007"/>
                </a:lnTo>
                <a:lnTo>
                  <a:pt x="13748" y="45086"/>
                </a:lnTo>
                <a:close/>
                <a:moveTo>
                  <a:pt x="17629" y="45086"/>
                </a:moveTo>
                <a:lnTo>
                  <a:pt x="17629" y="47007"/>
                </a:lnTo>
                <a:lnTo>
                  <a:pt x="15707" y="47007"/>
                </a:lnTo>
                <a:lnTo>
                  <a:pt x="15707" y="45086"/>
                </a:lnTo>
                <a:close/>
                <a:moveTo>
                  <a:pt x="19587" y="45086"/>
                </a:moveTo>
                <a:lnTo>
                  <a:pt x="19587" y="47007"/>
                </a:lnTo>
                <a:lnTo>
                  <a:pt x="17665" y="47007"/>
                </a:lnTo>
                <a:lnTo>
                  <a:pt x="17665" y="45086"/>
                </a:lnTo>
                <a:close/>
                <a:moveTo>
                  <a:pt x="21546" y="45086"/>
                </a:moveTo>
                <a:lnTo>
                  <a:pt x="21546" y="47007"/>
                </a:lnTo>
                <a:lnTo>
                  <a:pt x="19625" y="47007"/>
                </a:lnTo>
                <a:lnTo>
                  <a:pt x="19625" y="45086"/>
                </a:lnTo>
                <a:close/>
                <a:moveTo>
                  <a:pt x="23504" y="45086"/>
                </a:moveTo>
                <a:lnTo>
                  <a:pt x="23504" y="47007"/>
                </a:lnTo>
                <a:lnTo>
                  <a:pt x="21582" y="47007"/>
                </a:lnTo>
                <a:lnTo>
                  <a:pt x="21582" y="45086"/>
                </a:lnTo>
                <a:close/>
                <a:moveTo>
                  <a:pt x="25463" y="45086"/>
                </a:moveTo>
                <a:lnTo>
                  <a:pt x="25463" y="47007"/>
                </a:lnTo>
                <a:lnTo>
                  <a:pt x="23541" y="47007"/>
                </a:lnTo>
                <a:lnTo>
                  <a:pt x="23541" y="45086"/>
                </a:lnTo>
                <a:close/>
                <a:moveTo>
                  <a:pt x="27422" y="45086"/>
                </a:moveTo>
                <a:lnTo>
                  <a:pt x="27422" y="47007"/>
                </a:lnTo>
                <a:lnTo>
                  <a:pt x="25500" y="47007"/>
                </a:lnTo>
                <a:lnTo>
                  <a:pt x="25500" y="45086"/>
                </a:lnTo>
                <a:close/>
                <a:moveTo>
                  <a:pt x="29380" y="45086"/>
                </a:moveTo>
                <a:lnTo>
                  <a:pt x="29380" y="47007"/>
                </a:lnTo>
                <a:lnTo>
                  <a:pt x="27458" y="47007"/>
                </a:lnTo>
                <a:lnTo>
                  <a:pt x="27458" y="45086"/>
                </a:lnTo>
                <a:close/>
                <a:moveTo>
                  <a:pt x="31339" y="45086"/>
                </a:moveTo>
                <a:lnTo>
                  <a:pt x="31339" y="47007"/>
                </a:lnTo>
                <a:lnTo>
                  <a:pt x="29417" y="47007"/>
                </a:lnTo>
                <a:lnTo>
                  <a:pt x="29417" y="45086"/>
                </a:lnTo>
                <a:close/>
                <a:moveTo>
                  <a:pt x="33297" y="45086"/>
                </a:moveTo>
                <a:lnTo>
                  <a:pt x="33297" y="47007"/>
                </a:lnTo>
                <a:lnTo>
                  <a:pt x="31375" y="47007"/>
                </a:lnTo>
                <a:lnTo>
                  <a:pt x="31375" y="45086"/>
                </a:lnTo>
                <a:close/>
                <a:moveTo>
                  <a:pt x="35256" y="45086"/>
                </a:moveTo>
                <a:lnTo>
                  <a:pt x="35256" y="47007"/>
                </a:lnTo>
                <a:lnTo>
                  <a:pt x="33334" y="47007"/>
                </a:lnTo>
                <a:lnTo>
                  <a:pt x="33334" y="45086"/>
                </a:lnTo>
                <a:close/>
                <a:moveTo>
                  <a:pt x="37216" y="45086"/>
                </a:moveTo>
                <a:lnTo>
                  <a:pt x="37216" y="47007"/>
                </a:lnTo>
                <a:lnTo>
                  <a:pt x="35293" y="47007"/>
                </a:lnTo>
                <a:lnTo>
                  <a:pt x="35293" y="45086"/>
                </a:lnTo>
                <a:close/>
                <a:moveTo>
                  <a:pt x="39173" y="45086"/>
                </a:moveTo>
                <a:lnTo>
                  <a:pt x="39173" y="47007"/>
                </a:lnTo>
                <a:lnTo>
                  <a:pt x="37252" y="47007"/>
                </a:lnTo>
                <a:lnTo>
                  <a:pt x="37252" y="45086"/>
                </a:lnTo>
                <a:close/>
                <a:moveTo>
                  <a:pt x="41132" y="45086"/>
                </a:moveTo>
                <a:lnTo>
                  <a:pt x="41132" y="47007"/>
                </a:lnTo>
                <a:lnTo>
                  <a:pt x="39211" y="47007"/>
                </a:lnTo>
                <a:lnTo>
                  <a:pt x="39211" y="45086"/>
                </a:lnTo>
                <a:close/>
                <a:moveTo>
                  <a:pt x="43091" y="45086"/>
                </a:moveTo>
                <a:lnTo>
                  <a:pt x="43091" y="47007"/>
                </a:lnTo>
                <a:lnTo>
                  <a:pt x="41170" y="47007"/>
                </a:lnTo>
                <a:lnTo>
                  <a:pt x="41170" y="45086"/>
                </a:lnTo>
                <a:close/>
                <a:moveTo>
                  <a:pt x="45049" y="45086"/>
                </a:moveTo>
                <a:lnTo>
                  <a:pt x="45049" y="47007"/>
                </a:lnTo>
                <a:lnTo>
                  <a:pt x="43127" y="47007"/>
                </a:lnTo>
                <a:lnTo>
                  <a:pt x="43127" y="45086"/>
                </a:lnTo>
                <a:close/>
                <a:moveTo>
                  <a:pt x="47008" y="45086"/>
                </a:moveTo>
                <a:lnTo>
                  <a:pt x="47008" y="47007"/>
                </a:lnTo>
                <a:lnTo>
                  <a:pt x="45086" y="47007"/>
                </a:lnTo>
                <a:lnTo>
                  <a:pt x="45086" y="45086"/>
                </a:lnTo>
                <a:close/>
                <a:moveTo>
                  <a:pt x="48966" y="45086"/>
                </a:moveTo>
                <a:lnTo>
                  <a:pt x="48966" y="47007"/>
                </a:lnTo>
                <a:lnTo>
                  <a:pt x="47044" y="47007"/>
                </a:lnTo>
                <a:lnTo>
                  <a:pt x="47044" y="45086"/>
                </a:lnTo>
                <a:close/>
                <a:moveTo>
                  <a:pt x="50925" y="45086"/>
                </a:moveTo>
                <a:lnTo>
                  <a:pt x="50925" y="47007"/>
                </a:lnTo>
                <a:lnTo>
                  <a:pt x="49003" y="47007"/>
                </a:lnTo>
                <a:lnTo>
                  <a:pt x="49003" y="45086"/>
                </a:lnTo>
                <a:close/>
                <a:moveTo>
                  <a:pt x="52883" y="45086"/>
                </a:moveTo>
                <a:lnTo>
                  <a:pt x="52883" y="47007"/>
                </a:lnTo>
                <a:lnTo>
                  <a:pt x="50961" y="47007"/>
                </a:lnTo>
                <a:lnTo>
                  <a:pt x="50961" y="45086"/>
                </a:lnTo>
                <a:close/>
                <a:moveTo>
                  <a:pt x="54842" y="45086"/>
                </a:moveTo>
                <a:lnTo>
                  <a:pt x="54842" y="47007"/>
                </a:lnTo>
                <a:lnTo>
                  <a:pt x="52920" y="47007"/>
                </a:lnTo>
                <a:lnTo>
                  <a:pt x="52920" y="45086"/>
                </a:lnTo>
                <a:close/>
                <a:moveTo>
                  <a:pt x="56802" y="45086"/>
                </a:moveTo>
                <a:lnTo>
                  <a:pt x="56802" y="47007"/>
                </a:lnTo>
                <a:lnTo>
                  <a:pt x="54879" y="47007"/>
                </a:lnTo>
                <a:lnTo>
                  <a:pt x="54879" y="45086"/>
                </a:lnTo>
                <a:close/>
                <a:moveTo>
                  <a:pt x="58759" y="45086"/>
                </a:moveTo>
                <a:lnTo>
                  <a:pt x="58759" y="47007"/>
                </a:lnTo>
                <a:lnTo>
                  <a:pt x="56838" y="47007"/>
                </a:lnTo>
                <a:lnTo>
                  <a:pt x="56838" y="45086"/>
                </a:lnTo>
                <a:close/>
                <a:moveTo>
                  <a:pt x="60718" y="45086"/>
                </a:moveTo>
                <a:lnTo>
                  <a:pt x="60718" y="47007"/>
                </a:lnTo>
                <a:lnTo>
                  <a:pt x="58797" y="47007"/>
                </a:lnTo>
                <a:lnTo>
                  <a:pt x="58797" y="45086"/>
                </a:lnTo>
                <a:close/>
                <a:moveTo>
                  <a:pt x="62676" y="45086"/>
                </a:moveTo>
                <a:lnTo>
                  <a:pt x="62676" y="47007"/>
                </a:lnTo>
                <a:lnTo>
                  <a:pt x="60754" y="47007"/>
                </a:lnTo>
                <a:lnTo>
                  <a:pt x="60754" y="45086"/>
                </a:lnTo>
                <a:close/>
                <a:moveTo>
                  <a:pt x="64635" y="45086"/>
                </a:moveTo>
                <a:lnTo>
                  <a:pt x="64635" y="47007"/>
                </a:lnTo>
                <a:lnTo>
                  <a:pt x="62713" y="47007"/>
                </a:lnTo>
                <a:lnTo>
                  <a:pt x="62713" y="45086"/>
                </a:lnTo>
                <a:close/>
                <a:moveTo>
                  <a:pt x="66593" y="45086"/>
                </a:moveTo>
                <a:lnTo>
                  <a:pt x="66593" y="47007"/>
                </a:lnTo>
                <a:lnTo>
                  <a:pt x="64671" y="47007"/>
                </a:lnTo>
                <a:lnTo>
                  <a:pt x="64671" y="45086"/>
                </a:lnTo>
                <a:close/>
                <a:moveTo>
                  <a:pt x="68552" y="45086"/>
                </a:moveTo>
                <a:lnTo>
                  <a:pt x="68552" y="47007"/>
                </a:lnTo>
                <a:lnTo>
                  <a:pt x="66630" y="47007"/>
                </a:lnTo>
                <a:lnTo>
                  <a:pt x="66630" y="45086"/>
                </a:lnTo>
                <a:close/>
                <a:moveTo>
                  <a:pt x="70511" y="45086"/>
                </a:moveTo>
                <a:lnTo>
                  <a:pt x="70511" y="47007"/>
                </a:lnTo>
                <a:lnTo>
                  <a:pt x="68589" y="47007"/>
                </a:lnTo>
                <a:lnTo>
                  <a:pt x="68589" y="45086"/>
                </a:lnTo>
                <a:close/>
                <a:moveTo>
                  <a:pt x="72469" y="45086"/>
                </a:moveTo>
                <a:lnTo>
                  <a:pt x="72469" y="47007"/>
                </a:lnTo>
                <a:lnTo>
                  <a:pt x="70547" y="47007"/>
                </a:lnTo>
                <a:lnTo>
                  <a:pt x="70547" y="45086"/>
                </a:lnTo>
                <a:close/>
                <a:moveTo>
                  <a:pt x="74429" y="45086"/>
                </a:moveTo>
                <a:lnTo>
                  <a:pt x="74429" y="47007"/>
                </a:lnTo>
                <a:lnTo>
                  <a:pt x="72506" y="47007"/>
                </a:lnTo>
                <a:lnTo>
                  <a:pt x="72506" y="45086"/>
                </a:lnTo>
                <a:close/>
                <a:moveTo>
                  <a:pt x="76386" y="45086"/>
                </a:moveTo>
                <a:lnTo>
                  <a:pt x="76386" y="47007"/>
                </a:lnTo>
                <a:lnTo>
                  <a:pt x="74465" y="47007"/>
                </a:lnTo>
                <a:lnTo>
                  <a:pt x="74465" y="45086"/>
                </a:lnTo>
                <a:close/>
                <a:moveTo>
                  <a:pt x="78345" y="45086"/>
                </a:moveTo>
                <a:lnTo>
                  <a:pt x="78345" y="47007"/>
                </a:lnTo>
                <a:lnTo>
                  <a:pt x="76424" y="47007"/>
                </a:lnTo>
                <a:lnTo>
                  <a:pt x="76424" y="45086"/>
                </a:lnTo>
                <a:close/>
                <a:moveTo>
                  <a:pt x="80303" y="45086"/>
                </a:moveTo>
                <a:lnTo>
                  <a:pt x="80303" y="47007"/>
                </a:lnTo>
                <a:lnTo>
                  <a:pt x="78381" y="47007"/>
                </a:lnTo>
                <a:lnTo>
                  <a:pt x="78381" y="45086"/>
                </a:lnTo>
                <a:close/>
                <a:moveTo>
                  <a:pt x="82262" y="45086"/>
                </a:moveTo>
                <a:lnTo>
                  <a:pt x="82262" y="47007"/>
                </a:lnTo>
                <a:lnTo>
                  <a:pt x="80340" y="47007"/>
                </a:lnTo>
                <a:lnTo>
                  <a:pt x="80340" y="45086"/>
                </a:lnTo>
                <a:close/>
                <a:moveTo>
                  <a:pt x="84221" y="45086"/>
                </a:moveTo>
                <a:lnTo>
                  <a:pt x="84221" y="47007"/>
                </a:lnTo>
                <a:lnTo>
                  <a:pt x="82299" y="47007"/>
                </a:lnTo>
                <a:lnTo>
                  <a:pt x="82299" y="45086"/>
                </a:lnTo>
                <a:close/>
                <a:moveTo>
                  <a:pt x="86179" y="45086"/>
                </a:moveTo>
                <a:lnTo>
                  <a:pt x="86179" y="47007"/>
                </a:lnTo>
                <a:lnTo>
                  <a:pt x="84257" y="47007"/>
                </a:lnTo>
                <a:lnTo>
                  <a:pt x="84257" y="45086"/>
                </a:lnTo>
                <a:close/>
                <a:moveTo>
                  <a:pt x="88138" y="45086"/>
                </a:moveTo>
                <a:lnTo>
                  <a:pt x="88138" y="47007"/>
                </a:lnTo>
                <a:lnTo>
                  <a:pt x="86216" y="47007"/>
                </a:lnTo>
                <a:lnTo>
                  <a:pt x="86216" y="45086"/>
                </a:lnTo>
                <a:close/>
                <a:moveTo>
                  <a:pt x="90096" y="45086"/>
                </a:moveTo>
                <a:lnTo>
                  <a:pt x="90096" y="47007"/>
                </a:lnTo>
                <a:lnTo>
                  <a:pt x="88174" y="47007"/>
                </a:lnTo>
                <a:lnTo>
                  <a:pt x="88174" y="45086"/>
                </a:lnTo>
                <a:close/>
                <a:moveTo>
                  <a:pt x="19" y="0"/>
                </a:moveTo>
                <a:cubicBezTo>
                  <a:pt x="9" y="0"/>
                  <a:pt x="0" y="8"/>
                  <a:pt x="0" y="18"/>
                </a:cubicBezTo>
                <a:lnTo>
                  <a:pt x="0" y="48933"/>
                </a:lnTo>
                <a:cubicBezTo>
                  <a:pt x="0" y="48943"/>
                  <a:pt x="10" y="48951"/>
                  <a:pt x="19" y="48951"/>
                </a:cubicBezTo>
                <a:cubicBezTo>
                  <a:pt x="29" y="48951"/>
                  <a:pt x="36" y="48943"/>
                  <a:pt x="36" y="48933"/>
                </a:cubicBezTo>
                <a:lnTo>
                  <a:pt x="36" y="47043"/>
                </a:lnTo>
                <a:lnTo>
                  <a:pt x="1959" y="47043"/>
                </a:lnTo>
                <a:lnTo>
                  <a:pt x="1959" y="48933"/>
                </a:lnTo>
                <a:cubicBezTo>
                  <a:pt x="1959" y="48943"/>
                  <a:pt x="1967" y="48951"/>
                  <a:pt x="1977" y="48951"/>
                </a:cubicBezTo>
                <a:cubicBezTo>
                  <a:pt x="1986" y="48951"/>
                  <a:pt x="1995" y="48943"/>
                  <a:pt x="1995" y="48933"/>
                </a:cubicBezTo>
                <a:lnTo>
                  <a:pt x="1995" y="47043"/>
                </a:lnTo>
                <a:lnTo>
                  <a:pt x="3917" y="47043"/>
                </a:lnTo>
                <a:lnTo>
                  <a:pt x="3917" y="48933"/>
                </a:lnTo>
                <a:cubicBezTo>
                  <a:pt x="3917" y="48943"/>
                  <a:pt x="3924" y="48951"/>
                  <a:pt x="3934" y="48951"/>
                </a:cubicBezTo>
                <a:cubicBezTo>
                  <a:pt x="3944" y="48951"/>
                  <a:pt x="3953" y="48943"/>
                  <a:pt x="3953" y="48933"/>
                </a:cubicBezTo>
                <a:lnTo>
                  <a:pt x="3953" y="47043"/>
                </a:lnTo>
                <a:lnTo>
                  <a:pt x="5875" y="47043"/>
                </a:lnTo>
                <a:lnTo>
                  <a:pt x="5875" y="48933"/>
                </a:lnTo>
                <a:cubicBezTo>
                  <a:pt x="5875" y="48943"/>
                  <a:pt x="5882" y="48951"/>
                  <a:pt x="5892" y="48951"/>
                </a:cubicBezTo>
                <a:cubicBezTo>
                  <a:pt x="5903" y="48951"/>
                  <a:pt x="5911" y="48943"/>
                  <a:pt x="5911" y="48933"/>
                </a:cubicBezTo>
                <a:lnTo>
                  <a:pt x="5911" y="47043"/>
                </a:lnTo>
                <a:lnTo>
                  <a:pt x="7832" y="47043"/>
                </a:lnTo>
                <a:lnTo>
                  <a:pt x="7832" y="48933"/>
                </a:lnTo>
                <a:cubicBezTo>
                  <a:pt x="7832" y="48943"/>
                  <a:pt x="7840" y="48951"/>
                  <a:pt x="7850" y="48951"/>
                </a:cubicBezTo>
                <a:cubicBezTo>
                  <a:pt x="7861" y="48951"/>
                  <a:pt x="7868" y="48943"/>
                  <a:pt x="7868" y="48933"/>
                </a:cubicBezTo>
                <a:lnTo>
                  <a:pt x="7868" y="47043"/>
                </a:lnTo>
                <a:lnTo>
                  <a:pt x="9790" y="47043"/>
                </a:lnTo>
                <a:lnTo>
                  <a:pt x="9790" y="48933"/>
                </a:lnTo>
                <a:cubicBezTo>
                  <a:pt x="9790" y="48943"/>
                  <a:pt x="9798" y="48951"/>
                  <a:pt x="9808" y="48951"/>
                </a:cubicBezTo>
                <a:cubicBezTo>
                  <a:pt x="9819" y="48951"/>
                  <a:pt x="9826" y="48943"/>
                  <a:pt x="9826" y="48933"/>
                </a:cubicBezTo>
                <a:lnTo>
                  <a:pt x="9826" y="47043"/>
                </a:lnTo>
                <a:lnTo>
                  <a:pt x="11748" y="47043"/>
                </a:lnTo>
                <a:lnTo>
                  <a:pt x="11748" y="48933"/>
                </a:lnTo>
                <a:cubicBezTo>
                  <a:pt x="11748" y="48943"/>
                  <a:pt x="11755" y="48951"/>
                  <a:pt x="11765" y="48951"/>
                </a:cubicBezTo>
                <a:cubicBezTo>
                  <a:pt x="11776" y="48951"/>
                  <a:pt x="11784" y="48943"/>
                  <a:pt x="11784" y="48933"/>
                </a:cubicBezTo>
                <a:lnTo>
                  <a:pt x="11784" y="47043"/>
                </a:lnTo>
                <a:lnTo>
                  <a:pt x="13711" y="47043"/>
                </a:lnTo>
                <a:lnTo>
                  <a:pt x="13711" y="48933"/>
                </a:lnTo>
                <a:cubicBezTo>
                  <a:pt x="13711" y="48943"/>
                  <a:pt x="13718" y="48951"/>
                  <a:pt x="13729" y="48951"/>
                </a:cubicBezTo>
                <a:cubicBezTo>
                  <a:pt x="13739" y="48951"/>
                  <a:pt x="13747" y="48943"/>
                  <a:pt x="13747" y="48933"/>
                </a:cubicBezTo>
                <a:lnTo>
                  <a:pt x="13747" y="47043"/>
                </a:lnTo>
                <a:lnTo>
                  <a:pt x="15668" y="47043"/>
                </a:lnTo>
                <a:lnTo>
                  <a:pt x="15668" y="48933"/>
                </a:lnTo>
                <a:cubicBezTo>
                  <a:pt x="15668" y="48943"/>
                  <a:pt x="15677" y="48951"/>
                  <a:pt x="15687" y="48951"/>
                </a:cubicBezTo>
                <a:cubicBezTo>
                  <a:pt x="15697" y="48951"/>
                  <a:pt x="15704" y="48943"/>
                  <a:pt x="15704" y="48933"/>
                </a:cubicBezTo>
                <a:lnTo>
                  <a:pt x="15704" y="47043"/>
                </a:lnTo>
                <a:lnTo>
                  <a:pt x="17626" y="47043"/>
                </a:lnTo>
                <a:lnTo>
                  <a:pt x="17626" y="48933"/>
                </a:lnTo>
                <a:cubicBezTo>
                  <a:pt x="17626" y="48943"/>
                  <a:pt x="17635" y="48951"/>
                  <a:pt x="17645" y="48951"/>
                </a:cubicBezTo>
                <a:cubicBezTo>
                  <a:pt x="17655" y="48951"/>
                  <a:pt x="17662" y="48943"/>
                  <a:pt x="17662" y="48933"/>
                </a:cubicBezTo>
                <a:lnTo>
                  <a:pt x="17662" y="47043"/>
                </a:lnTo>
                <a:lnTo>
                  <a:pt x="19584" y="47043"/>
                </a:lnTo>
                <a:lnTo>
                  <a:pt x="19584" y="48933"/>
                </a:lnTo>
                <a:cubicBezTo>
                  <a:pt x="19584" y="48943"/>
                  <a:pt x="19592" y="48951"/>
                  <a:pt x="19602" y="48951"/>
                </a:cubicBezTo>
                <a:cubicBezTo>
                  <a:pt x="19612" y="48951"/>
                  <a:pt x="19620" y="48943"/>
                  <a:pt x="19620" y="48933"/>
                </a:cubicBezTo>
                <a:lnTo>
                  <a:pt x="19620" y="47043"/>
                </a:lnTo>
                <a:lnTo>
                  <a:pt x="21543" y="47043"/>
                </a:lnTo>
                <a:lnTo>
                  <a:pt x="21543" y="48933"/>
                </a:lnTo>
                <a:cubicBezTo>
                  <a:pt x="21543" y="48943"/>
                  <a:pt x="21551" y="48951"/>
                  <a:pt x="21560" y="48951"/>
                </a:cubicBezTo>
                <a:cubicBezTo>
                  <a:pt x="21570" y="48951"/>
                  <a:pt x="21579" y="48943"/>
                  <a:pt x="21579" y="48933"/>
                </a:cubicBezTo>
                <a:lnTo>
                  <a:pt x="21579" y="47043"/>
                </a:lnTo>
                <a:lnTo>
                  <a:pt x="23500" y="47043"/>
                </a:lnTo>
                <a:lnTo>
                  <a:pt x="23500" y="48933"/>
                </a:lnTo>
                <a:cubicBezTo>
                  <a:pt x="23500" y="48943"/>
                  <a:pt x="23508" y="48951"/>
                  <a:pt x="23518" y="48951"/>
                </a:cubicBezTo>
                <a:cubicBezTo>
                  <a:pt x="23528" y="48951"/>
                  <a:pt x="23536" y="48943"/>
                  <a:pt x="23536" y="48933"/>
                </a:cubicBezTo>
                <a:lnTo>
                  <a:pt x="23536" y="47043"/>
                </a:lnTo>
                <a:lnTo>
                  <a:pt x="25458" y="47043"/>
                </a:lnTo>
                <a:lnTo>
                  <a:pt x="25458" y="48933"/>
                </a:lnTo>
                <a:cubicBezTo>
                  <a:pt x="25458" y="48943"/>
                  <a:pt x="25466" y="48951"/>
                  <a:pt x="25476" y="48951"/>
                </a:cubicBezTo>
                <a:cubicBezTo>
                  <a:pt x="25487" y="48951"/>
                  <a:pt x="25494" y="48943"/>
                  <a:pt x="25494" y="48933"/>
                </a:cubicBezTo>
                <a:lnTo>
                  <a:pt x="25494" y="47043"/>
                </a:lnTo>
                <a:lnTo>
                  <a:pt x="27416" y="47043"/>
                </a:lnTo>
                <a:lnTo>
                  <a:pt x="27416" y="48933"/>
                </a:lnTo>
                <a:cubicBezTo>
                  <a:pt x="27416" y="48943"/>
                  <a:pt x="27423" y="48951"/>
                  <a:pt x="27433" y="48951"/>
                </a:cubicBezTo>
                <a:cubicBezTo>
                  <a:pt x="27444" y="48951"/>
                  <a:pt x="27452" y="48943"/>
                  <a:pt x="27452" y="48933"/>
                </a:cubicBezTo>
                <a:lnTo>
                  <a:pt x="27452" y="47043"/>
                </a:lnTo>
                <a:lnTo>
                  <a:pt x="29374" y="47043"/>
                </a:lnTo>
                <a:lnTo>
                  <a:pt x="29374" y="48933"/>
                </a:lnTo>
                <a:cubicBezTo>
                  <a:pt x="29374" y="48943"/>
                  <a:pt x="29381" y="48951"/>
                  <a:pt x="29391" y="48951"/>
                </a:cubicBezTo>
                <a:cubicBezTo>
                  <a:pt x="29402" y="48951"/>
                  <a:pt x="29410" y="48943"/>
                  <a:pt x="29410" y="48933"/>
                </a:cubicBezTo>
                <a:lnTo>
                  <a:pt x="29410" y="47043"/>
                </a:lnTo>
                <a:lnTo>
                  <a:pt x="31331" y="47043"/>
                </a:lnTo>
                <a:lnTo>
                  <a:pt x="31331" y="48933"/>
                </a:lnTo>
                <a:cubicBezTo>
                  <a:pt x="31331" y="48943"/>
                  <a:pt x="31339" y="48951"/>
                  <a:pt x="31349" y="48951"/>
                </a:cubicBezTo>
                <a:cubicBezTo>
                  <a:pt x="31360" y="48951"/>
                  <a:pt x="31367" y="48943"/>
                  <a:pt x="31367" y="48933"/>
                </a:cubicBezTo>
                <a:lnTo>
                  <a:pt x="31367" y="47043"/>
                </a:lnTo>
                <a:lnTo>
                  <a:pt x="33289" y="47043"/>
                </a:lnTo>
                <a:lnTo>
                  <a:pt x="33289" y="48933"/>
                </a:lnTo>
                <a:cubicBezTo>
                  <a:pt x="33289" y="48943"/>
                  <a:pt x="33297" y="48951"/>
                  <a:pt x="33308" y="48951"/>
                </a:cubicBezTo>
                <a:cubicBezTo>
                  <a:pt x="33318" y="48951"/>
                  <a:pt x="33325" y="48943"/>
                  <a:pt x="33325" y="48933"/>
                </a:cubicBezTo>
                <a:lnTo>
                  <a:pt x="33325" y="47043"/>
                </a:lnTo>
                <a:lnTo>
                  <a:pt x="35256" y="47043"/>
                </a:lnTo>
                <a:lnTo>
                  <a:pt x="35256" y="48933"/>
                </a:lnTo>
                <a:cubicBezTo>
                  <a:pt x="35256" y="48943"/>
                  <a:pt x="35265" y="48951"/>
                  <a:pt x="35274" y="48951"/>
                </a:cubicBezTo>
                <a:cubicBezTo>
                  <a:pt x="35284" y="48951"/>
                  <a:pt x="35292" y="48943"/>
                  <a:pt x="35292" y="48933"/>
                </a:cubicBezTo>
                <a:lnTo>
                  <a:pt x="35292" y="47043"/>
                </a:lnTo>
                <a:lnTo>
                  <a:pt x="37213" y="47043"/>
                </a:lnTo>
                <a:lnTo>
                  <a:pt x="37213" y="48933"/>
                </a:lnTo>
                <a:cubicBezTo>
                  <a:pt x="37213" y="48943"/>
                  <a:pt x="37222" y="48951"/>
                  <a:pt x="37232" y="48951"/>
                </a:cubicBezTo>
                <a:cubicBezTo>
                  <a:pt x="37242" y="48951"/>
                  <a:pt x="37249" y="48943"/>
                  <a:pt x="37249" y="48933"/>
                </a:cubicBezTo>
                <a:lnTo>
                  <a:pt x="37249" y="47043"/>
                </a:lnTo>
                <a:lnTo>
                  <a:pt x="39172" y="47043"/>
                </a:lnTo>
                <a:lnTo>
                  <a:pt x="39172" y="48933"/>
                </a:lnTo>
                <a:cubicBezTo>
                  <a:pt x="39172" y="48943"/>
                  <a:pt x="39180" y="48951"/>
                  <a:pt x="39190" y="48951"/>
                </a:cubicBezTo>
                <a:cubicBezTo>
                  <a:pt x="39200" y="48951"/>
                  <a:pt x="39208" y="48943"/>
                  <a:pt x="39208" y="48933"/>
                </a:cubicBezTo>
                <a:lnTo>
                  <a:pt x="39208" y="47043"/>
                </a:lnTo>
                <a:lnTo>
                  <a:pt x="41130" y="47043"/>
                </a:lnTo>
                <a:lnTo>
                  <a:pt x="41130" y="48933"/>
                </a:lnTo>
                <a:cubicBezTo>
                  <a:pt x="41130" y="48943"/>
                  <a:pt x="41139" y="48951"/>
                  <a:pt x="41147" y="48951"/>
                </a:cubicBezTo>
                <a:cubicBezTo>
                  <a:pt x="41157" y="48951"/>
                  <a:pt x="41166" y="48943"/>
                  <a:pt x="41166" y="48933"/>
                </a:cubicBezTo>
                <a:lnTo>
                  <a:pt x="41166" y="47043"/>
                </a:lnTo>
                <a:lnTo>
                  <a:pt x="43088" y="47043"/>
                </a:lnTo>
                <a:lnTo>
                  <a:pt x="43088" y="48933"/>
                </a:lnTo>
                <a:cubicBezTo>
                  <a:pt x="43088" y="48943"/>
                  <a:pt x="43095" y="48951"/>
                  <a:pt x="43105" y="48951"/>
                </a:cubicBezTo>
                <a:cubicBezTo>
                  <a:pt x="43116" y="48951"/>
                  <a:pt x="43124" y="48943"/>
                  <a:pt x="43124" y="48933"/>
                </a:cubicBezTo>
                <a:lnTo>
                  <a:pt x="43124" y="47043"/>
                </a:lnTo>
                <a:lnTo>
                  <a:pt x="45045" y="47043"/>
                </a:lnTo>
                <a:lnTo>
                  <a:pt x="45045" y="48933"/>
                </a:lnTo>
                <a:cubicBezTo>
                  <a:pt x="45045" y="48943"/>
                  <a:pt x="45053" y="48951"/>
                  <a:pt x="45063" y="48951"/>
                </a:cubicBezTo>
                <a:cubicBezTo>
                  <a:pt x="45074" y="48951"/>
                  <a:pt x="45081" y="48943"/>
                  <a:pt x="45081" y="48933"/>
                </a:cubicBezTo>
                <a:lnTo>
                  <a:pt x="45081" y="47043"/>
                </a:lnTo>
                <a:lnTo>
                  <a:pt x="47003" y="47043"/>
                </a:lnTo>
                <a:lnTo>
                  <a:pt x="47003" y="48933"/>
                </a:lnTo>
                <a:cubicBezTo>
                  <a:pt x="47003" y="48943"/>
                  <a:pt x="47010" y="48951"/>
                  <a:pt x="47020" y="48951"/>
                </a:cubicBezTo>
                <a:cubicBezTo>
                  <a:pt x="47031" y="48951"/>
                  <a:pt x="47039" y="48943"/>
                  <a:pt x="47039" y="48933"/>
                </a:cubicBezTo>
                <a:lnTo>
                  <a:pt x="47039" y="47043"/>
                </a:lnTo>
                <a:lnTo>
                  <a:pt x="48961" y="47043"/>
                </a:lnTo>
                <a:lnTo>
                  <a:pt x="48961" y="48933"/>
                </a:lnTo>
                <a:cubicBezTo>
                  <a:pt x="48961" y="48943"/>
                  <a:pt x="48968" y="48951"/>
                  <a:pt x="48978" y="48951"/>
                </a:cubicBezTo>
                <a:cubicBezTo>
                  <a:pt x="48989" y="48951"/>
                  <a:pt x="48997" y="48943"/>
                  <a:pt x="48997" y="48933"/>
                </a:cubicBezTo>
                <a:lnTo>
                  <a:pt x="48997" y="47043"/>
                </a:lnTo>
                <a:lnTo>
                  <a:pt x="50918" y="47043"/>
                </a:lnTo>
                <a:lnTo>
                  <a:pt x="50918" y="48933"/>
                </a:lnTo>
                <a:cubicBezTo>
                  <a:pt x="50918" y="48943"/>
                  <a:pt x="50926" y="48951"/>
                  <a:pt x="50937" y="48951"/>
                </a:cubicBezTo>
                <a:cubicBezTo>
                  <a:pt x="50947" y="48951"/>
                  <a:pt x="50954" y="48943"/>
                  <a:pt x="50954" y="48933"/>
                </a:cubicBezTo>
                <a:lnTo>
                  <a:pt x="50954" y="47043"/>
                </a:lnTo>
                <a:lnTo>
                  <a:pt x="52876" y="47043"/>
                </a:lnTo>
                <a:lnTo>
                  <a:pt x="52876" y="48933"/>
                </a:lnTo>
                <a:cubicBezTo>
                  <a:pt x="52876" y="48943"/>
                  <a:pt x="52884" y="48951"/>
                  <a:pt x="52895" y="48951"/>
                </a:cubicBezTo>
                <a:cubicBezTo>
                  <a:pt x="52905" y="48951"/>
                  <a:pt x="52912" y="48943"/>
                  <a:pt x="52912" y="48933"/>
                </a:cubicBezTo>
                <a:lnTo>
                  <a:pt x="52912" y="47043"/>
                </a:lnTo>
                <a:lnTo>
                  <a:pt x="54834" y="47043"/>
                </a:lnTo>
                <a:lnTo>
                  <a:pt x="54834" y="48933"/>
                </a:lnTo>
                <a:cubicBezTo>
                  <a:pt x="54834" y="48943"/>
                  <a:pt x="54841" y="48951"/>
                  <a:pt x="54852" y="48951"/>
                </a:cubicBezTo>
                <a:cubicBezTo>
                  <a:pt x="54862" y="48951"/>
                  <a:pt x="54870" y="48943"/>
                  <a:pt x="54870" y="48933"/>
                </a:cubicBezTo>
                <a:lnTo>
                  <a:pt x="54870" y="47043"/>
                </a:lnTo>
                <a:lnTo>
                  <a:pt x="56802" y="47043"/>
                </a:lnTo>
                <a:lnTo>
                  <a:pt x="56802" y="48933"/>
                </a:lnTo>
                <a:cubicBezTo>
                  <a:pt x="56802" y="48943"/>
                  <a:pt x="56809" y="48951"/>
                  <a:pt x="56819" y="48951"/>
                </a:cubicBezTo>
                <a:cubicBezTo>
                  <a:pt x="56829" y="48951"/>
                  <a:pt x="56837" y="48943"/>
                  <a:pt x="56837" y="48933"/>
                </a:cubicBezTo>
                <a:lnTo>
                  <a:pt x="56837" y="47043"/>
                </a:lnTo>
                <a:lnTo>
                  <a:pt x="58759" y="47043"/>
                </a:lnTo>
                <a:lnTo>
                  <a:pt x="58759" y="48933"/>
                </a:lnTo>
                <a:cubicBezTo>
                  <a:pt x="58759" y="48943"/>
                  <a:pt x="58767" y="48951"/>
                  <a:pt x="58777" y="48951"/>
                </a:cubicBezTo>
                <a:cubicBezTo>
                  <a:pt x="58787" y="48951"/>
                  <a:pt x="58795" y="48943"/>
                  <a:pt x="58795" y="48933"/>
                </a:cubicBezTo>
                <a:lnTo>
                  <a:pt x="58795" y="47043"/>
                </a:lnTo>
                <a:lnTo>
                  <a:pt x="60717" y="47043"/>
                </a:lnTo>
                <a:lnTo>
                  <a:pt x="60717" y="48933"/>
                </a:lnTo>
                <a:cubicBezTo>
                  <a:pt x="60717" y="48943"/>
                  <a:pt x="60724" y="48951"/>
                  <a:pt x="60734" y="48951"/>
                </a:cubicBezTo>
                <a:cubicBezTo>
                  <a:pt x="60745" y="48951"/>
                  <a:pt x="60753" y="48943"/>
                  <a:pt x="60753" y="48933"/>
                </a:cubicBezTo>
                <a:lnTo>
                  <a:pt x="60753" y="47043"/>
                </a:lnTo>
                <a:lnTo>
                  <a:pt x="62676" y="47043"/>
                </a:lnTo>
                <a:lnTo>
                  <a:pt x="62676" y="48933"/>
                </a:lnTo>
                <a:cubicBezTo>
                  <a:pt x="62676" y="48943"/>
                  <a:pt x="62684" y="48951"/>
                  <a:pt x="62694" y="48951"/>
                </a:cubicBezTo>
                <a:cubicBezTo>
                  <a:pt x="62705" y="48951"/>
                  <a:pt x="62712" y="48943"/>
                  <a:pt x="62712" y="48933"/>
                </a:cubicBezTo>
                <a:lnTo>
                  <a:pt x="62712" y="47043"/>
                </a:lnTo>
                <a:lnTo>
                  <a:pt x="64634" y="47043"/>
                </a:lnTo>
                <a:lnTo>
                  <a:pt x="64634" y="48933"/>
                </a:lnTo>
                <a:cubicBezTo>
                  <a:pt x="64634" y="48943"/>
                  <a:pt x="64641" y="48951"/>
                  <a:pt x="64651" y="48951"/>
                </a:cubicBezTo>
                <a:cubicBezTo>
                  <a:pt x="64662" y="48951"/>
                  <a:pt x="64670" y="48943"/>
                  <a:pt x="64670" y="48933"/>
                </a:cubicBezTo>
                <a:lnTo>
                  <a:pt x="64670" y="47043"/>
                </a:lnTo>
                <a:lnTo>
                  <a:pt x="66591" y="47043"/>
                </a:lnTo>
                <a:lnTo>
                  <a:pt x="66591" y="48933"/>
                </a:lnTo>
                <a:cubicBezTo>
                  <a:pt x="66591" y="48943"/>
                  <a:pt x="66599" y="48951"/>
                  <a:pt x="66610" y="48951"/>
                </a:cubicBezTo>
                <a:cubicBezTo>
                  <a:pt x="66620" y="48951"/>
                  <a:pt x="66627" y="48943"/>
                  <a:pt x="66627" y="48933"/>
                </a:cubicBezTo>
                <a:lnTo>
                  <a:pt x="66627" y="47043"/>
                </a:lnTo>
                <a:lnTo>
                  <a:pt x="68549" y="47043"/>
                </a:lnTo>
                <a:lnTo>
                  <a:pt x="68549" y="48933"/>
                </a:lnTo>
                <a:cubicBezTo>
                  <a:pt x="68549" y="48943"/>
                  <a:pt x="68557" y="48951"/>
                  <a:pt x="68568" y="48951"/>
                </a:cubicBezTo>
                <a:cubicBezTo>
                  <a:pt x="68578" y="48951"/>
                  <a:pt x="68585" y="48943"/>
                  <a:pt x="68585" y="48933"/>
                </a:cubicBezTo>
                <a:lnTo>
                  <a:pt x="68585" y="47043"/>
                </a:lnTo>
                <a:lnTo>
                  <a:pt x="70507" y="47043"/>
                </a:lnTo>
                <a:lnTo>
                  <a:pt x="70507" y="48933"/>
                </a:lnTo>
                <a:cubicBezTo>
                  <a:pt x="70507" y="48943"/>
                  <a:pt x="70514" y="48951"/>
                  <a:pt x="70525" y="48951"/>
                </a:cubicBezTo>
                <a:cubicBezTo>
                  <a:pt x="70535" y="48951"/>
                  <a:pt x="70543" y="48943"/>
                  <a:pt x="70543" y="48933"/>
                </a:cubicBezTo>
                <a:lnTo>
                  <a:pt x="70543" y="47043"/>
                </a:lnTo>
                <a:lnTo>
                  <a:pt x="72465" y="47043"/>
                </a:lnTo>
                <a:lnTo>
                  <a:pt x="72465" y="48933"/>
                </a:lnTo>
                <a:cubicBezTo>
                  <a:pt x="72465" y="48943"/>
                  <a:pt x="72472" y="48951"/>
                  <a:pt x="72483" y="48951"/>
                </a:cubicBezTo>
                <a:cubicBezTo>
                  <a:pt x="72493" y="48951"/>
                  <a:pt x="72501" y="48943"/>
                  <a:pt x="72501" y="48933"/>
                </a:cubicBezTo>
                <a:lnTo>
                  <a:pt x="72501" y="47043"/>
                </a:lnTo>
                <a:lnTo>
                  <a:pt x="74422" y="47043"/>
                </a:lnTo>
                <a:lnTo>
                  <a:pt x="74422" y="48933"/>
                </a:lnTo>
                <a:cubicBezTo>
                  <a:pt x="74422" y="48943"/>
                  <a:pt x="74431" y="48951"/>
                  <a:pt x="74441" y="48951"/>
                </a:cubicBezTo>
                <a:cubicBezTo>
                  <a:pt x="74451" y="48951"/>
                  <a:pt x="74458" y="48943"/>
                  <a:pt x="74458" y="48933"/>
                </a:cubicBezTo>
                <a:lnTo>
                  <a:pt x="74458" y="47043"/>
                </a:lnTo>
                <a:lnTo>
                  <a:pt x="76380" y="47043"/>
                </a:lnTo>
                <a:lnTo>
                  <a:pt x="76380" y="48933"/>
                </a:lnTo>
                <a:cubicBezTo>
                  <a:pt x="76380" y="48943"/>
                  <a:pt x="76389" y="48951"/>
                  <a:pt x="76399" y="48951"/>
                </a:cubicBezTo>
                <a:cubicBezTo>
                  <a:pt x="76409" y="48951"/>
                  <a:pt x="76416" y="48943"/>
                  <a:pt x="76416" y="48933"/>
                </a:cubicBezTo>
                <a:lnTo>
                  <a:pt x="76416" y="47043"/>
                </a:lnTo>
                <a:lnTo>
                  <a:pt x="78339" y="47043"/>
                </a:lnTo>
                <a:lnTo>
                  <a:pt x="78339" y="48933"/>
                </a:lnTo>
                <a:cubicBezTo>
                  <a:pt x="78339" y="48943"/>
                  <a:pt x="78346" y="48951"/>
                  <a:pt x="78356" y="48951"/>
                </a:cubicBezTo>
                <a:cubicBezTo>
                  <a:pt x="78366" y="48951"/>
                  <a:pt x="78375" y="48943"/>
                  <a:pt x="78375" y="48933"/>
                </a:cubicBezTo>
                <a:lnTo>
                  <a:pt x="78375" y="47043"/>
                </a:lnTo>
                <a:lnTo>
                  <a:pt x="80297" y="47043"/>
                </a:lnTo>
                <a:lnTo>
                  <a:pt x="80297" y="48933"/>
                </a:lnTo>
                <a:cubicBezTo>
                  <a:pt x="80297" y="48943"/>
                  <a:pt x="80304" y="48951"/>
                  <a:pt x="80314" y="48951"/>
                </a:cubicBezTo>
                <a:cubicBezTo>
                  <a:pt x="80324" y="48951"/>
                  <a:pt x="80333" y="48943"/>
                  <a:pt x="80333" y="48933"/>
                </a:cubicBezTo>
                <a:lnTo>
                  <a:pt x="80333" y="47043"/>
                </a:lnTo>
                <a:lnTo>
                  <a:pt x="82254" y="47043"/>
                </a:lnTo>
                <a:lnTo>
                  <a:pt x="82254" y="48933"/>
                </a:lnTo>
                <a:cubicBezTo>
                  <a:pt x="82254" y="48943"/>
                  <a:pt x="82262" y="48951"/>
                  <a:pt x="82272" y="48951"/>
                </a:cubicBezTo>
                <a:cubicBezTo>
                  <a:pt x="82282" y="48951"/>
                  <a:pt x="82290" y="48943"/>
                  <a:pt x="82290" y="48933"/>
                </a:cubicBezTo>
                <a:lnTo>
                  <a:pt x="82290" y="47043"/>
                </a:lnTo>
                <a:lnTo>
                  <a:pt x="84212" y="47043"/>
                </a:lnTo>
                <a:lnTo>
                  <a:pt x="84212" y="48933"/>
                </a:lnTo>
                <a:cubicBezTo>
                  <a:pt x="84212" y="48943"/>
                  <a:pt x="84220" y="48951"/>
                  <a:pt x="84230" y="48951"/>
                </a:cubicBezTo>
                <a:cubicBezTo>
                  <a:pt x="84241" y="48951"/>
                  <a:pt x="84248" y="48943"/>
                  <a:pt x="84248" y="48933"/>
                </a:cubicBezTo>
                <a:lnTo>
                  <a:pt x="84248" y="47043"/>
                </a:lnTo>
                <a:lnTo>
                  <a:pt x="86170" y="47043"/>
                </a:lnTo>
                <a:lnTo>
                  <a:pt x="86170" y="48933"/>
                </a:lnTo>
                <a:cubicBezTo>
                  <a:pt x="86170" y="48943"/>
                  <a:pt x="86177" y="48951"/>
                  <a:pt x="86187" y="48951"/>
                </a:cubicBezTo>
                <a:cubicBezTo>
                  <a:pt x="86198" y="48951"/>
                  <a:pt x="86206" y="48943"/>
                  <a:pt x="86206" y="48933"/>
                </a:cubicBezTo>
                <a:lnTo>
                  <a:pt x="86206" y="47043"/>
                </a:lnTo>
                <a:lnTo>
                  <a:pt x="88128" y="47043"/>
                </a:lnTo>
                <a:lnTo>
                  <a:pt x="88128" y="48933"/>
                </a:lnTo>
                <a:cubicBezTo>
                  <a:pt x="88128" y="48943"/>
                  <a:pt x="88135" y="48951"/>
                  <a:pt x="88145" y="48951"/>
                </a:cubicBezTo>
                <a:cubicBezTo>
                  <a:pt x="88156" y="48951"/>
                  <a:pt x="88164" y="48943"/>
                  <a:pt x="88164" y="48933"/>
                </a:cubicBezTo>
                <a:lnTo>
                  <a:pt x="88164" y="47043"/>
                </a:lnTo>
                <a:lnTo>
                  <a:pt x="90096" y="47043"/>
                </a:lnTo>
                <a:lnTo>
                  <a:pt x="90096" y="48933"/>
                </a:lnTo>
                <a:cubicBezTo>
                  <a:pt x="90096" y="48943"/>
                  <a:pt x="90104" y="48951"/>
                  <a:pt x="90114" y="48951"/>
                </a:cubicBezTo>
                <a:cubicBezTo>
                  <a:pt x="90124" y="48951"/>
                  <a:pt x="90131" y="48943"/>
                  <a:pt x="90131" y="48933"/>
                </a:cubicBezTo>
                <a:lnTo>
                  <a:pt x="90131" y="47029"/>
                </a:lnTo>
                <a:cubicBezTo>
                  <a:pt x="90131" y="47027"/>
                  <a:pt x="90133" y="47026"/>
                  <a:pt x="90133" y="47025"/>
                </a:cubicBezTo>
                <a:cubicBezTo>
                  <a:pt x="90133" y="47023"/>
                  <a:pt x="90131" y="47022"/>
                  <a:pt x="90131" y="47021"/>
                </a:cubicBezTo>
                <a:lnTo>
                  <a:pt x="90131" y="45070"/>
                </a:lnTo>
                <a:cubicBezTo>
                  <a:pt x="90131" y="45068"/>
                  <a:pt x="90133" y="45067"/>
                  <a:pt x="90133" y="45066"/>
                </a:cubicBezTo>
                <a:cubicBezTo>
                  <a:pt x="90133" y="45064"/>
                  <a:pt x="90131" y="45063"/>
                  <a:pt x="90131" y="45062"/>
                </a:cubicBezTo>
                <a:lnTo>
                  <a:pt x="90131" y="43110"/>
                </a:lnTo>
                <a:cubicBezTo>
                  <a:pt x="90131" y="43109"/>
                  <a:pt x="90133" y="43108"/>
                  <a:pt x="90133" y="43107"/>
                </a:cubicBezTo>
                <a:cubicBezTo>
                  <a:pt x="90133" y="43105"/>
                  <a:pt x="90131" y="43104"/>
                  <a:pt x="90131" y="43103"/>
                </a:cubicBezTo>
                <a:lnTo>
                  <a:pt x="90131" y="41153"/>
                </a:lnTo>
                <a:cubicBezTo>
                  <a:pt x="90131" y="41151"/>
                  <a:pt x="90133" y="41150"/>
                  <a:pt x="90133" y="41149"/>
                </a:cubicBezTo>
                <a:cubicBezTo>
                  <a:pt x="90133" y="41148"/>
                  <a:pt x="90131" y="41146"/>
                  <a:pt x="90131" y="41145"/>
                </a:cubicBezTo>
                <a:lnTo>
                  <a:pt x="90131" y="39195"/>
                </a:lnTo>
                <a:cubicBezTo>
                  <a:pt x="90131" y="39194"/>
                  <a:pt x="90133" y="39193"/>
                  <a:pt x="90133" y="39191"/>
                </a:cubicBezTo>
                <a:cubicBezTo>
                  <a:pt x="90133" y="39190"/>
                  <a:pt x="90131" y="39189"/>
                  <a:pt x="90131" y="39187"/>
                </a:cubicBezTo>
                <a:lnTo>
                  <a:pt x="90131" y="37236"/>
                </a:lnTo>
                <a:cubicBezTo>
                  <a:pt x="90131" y="37235"/>
                  <a:pt x="90133" y="37233"/>
                  <a:pt x="90133" y="37232"/>
                </a:cubicBezTo>
                <a:cubicBezTo>
                  <a:pt x="90133" y="37231"/>
                  <a:pt x="90131" y="37230"/>
                  <a:pt x="90131" y="37228"/>
                </a:cubicBezTo>
                <a:lnTo>
                  <a:pt x="90131" y="35278"/>
                </a:lnTo>
                <a:cubicBezTo>
                  <a:pt x="90131" y="35277"/>
                  <a:pt x="90133" y="35276"/>
                  <a:pt x="90133" y="35274"/>
                </a:cubicBezTo>
                <a:cubicBezTo>
                  <a:pt x="90133" y="35273"/>
                  <a:pt x="90131" y="35272"/>
                  <a:pt x="90131" y="35271"/>
                </a:cubicBezTo>
                <a:lnTo>
                  <a:pt x="90131" y="33320"/>
                </a:lnTo>
                <a:cubicBezTo>
                  <a:pt x="90131" y="33319"/>
                  <a:pt x="90133" y="33318"/>
                  <a:pt x="90133" y="33317"/>
                </a:cubicBezTo>
                <a:cubicBezTo>
                  <a:pt x="90133" y="33315"/>
                  <a:pt x="90131" y="33314"/>
                  <a:pt x="90131" y="33313"/>
                </a:cubicBezTo>
                <a:lnTo>
                  <a:pt x="90131" y="31361"/>
                </a:lnTo>
                <a:cubicBezTo>
                  <a:pt x="90131" y="31360"/>
                  <a:pt x="90133" y="31359"/>
                  <a:pt x="90133" y="31358"/>
                </a:cubicBezTo>
                <a:cubicBezTo>
                  <a:pt x="90133" y="31356"/>
                  <a:pt x="90131" y="31355"/>
                  <a:pt x="90131" y="31353"/>
                </a:cubicBezTo>
                <a:lnTo>
                  <a:pt x="90131" y="29402"/>
                </a:lnTo>
                <a:cubicBezTo>
                  <a:pt x="90131" y="29401"/>
                  <a:pt x="90133" y="29399"/>
                  <a:pt x="90133" y="29398"/>
                </a:cubicBezTo>
                <a:cubicBezTo>
                  <a:pt x="90133" y="29396"/>
                  <a:pt x="90131" y="29395"/>
                  <a:pt x="90131" y="29394"/>
                </a:cubicBezTo>
                <a:lnTo>
                  <a:pt x="90131" y="27442"/>
                </a:lnTo>
                <a:cubicBezTo>
                  <a:pt x="90131" y="27441"/>
                  <a:pt x="90133" y="27440"/>
                  <a:pt x="90133" y="27439"/>
                </a:cubicBezTo>
                <a:cubicBezTo>
                  <a:pt x="90133" y="27437"/>
                  <a:pt x="90131" y="27436"/>
                  <a:pt x="90131" y="27435"/>
                </a:cubicBezTo>
                <a:lnTo>
                  <a:pt x="90131" y="25483"/>
                </a:lnTo>
                <a:cubicBezTo>
                  <a:pt x="90131" y="25482"/>
                  <a:pt x="90133" y="25481"/>
                  <a:pt x="90133" y="25480"/>
                </a:cubicBezTo>
                <a:cubicBezTo>
                  <a:pt x="90133" y="25478"/>
                  <a:pt x="90131" y="25477"/>
                  <a:pt x="90131" y="25476"/>
                </a:cubicBezTo>
                <a:lnTo>
                  <a:pt x="90131" y="23524"/>
                </a:lnTo>
                <a:cubicBezTo>
                  <a:pt x="90131" y="23523"/>
                  <a:pt x="90133" y="23522"/>
                  <a:pt x="90133" y="23521"/>
                </a:cubicBezTo>
                <a:cubicBezTo>
                  <a:pt x="90133" y="23519"/>
                  <a:pt x="90131" y="23518"/>
                  <a:pt x="90131" y="23517"/>
                </a:cubicBezTo>
                <a:lnTo>
                  <a:pt x="90131" y="21565"/>
                </a:lnTo>
                <a:cubicBezTo>
                  <a:pt x="90131" y="21564"/>
                  <a:pt x="90133" y="21563"/>
                  <a:pt x="90133" y="21562"/>
                </a:cubicBezTo>
                <a:cubicBezTo>
                  <a:pt x="90133" y="21560"/>
                  <a:pt x="90131" y="21559"/>
                  <a:pt x="90131" y="21558"/>
                </a:cubicBezTo>
                <a:lnTo>
                  <a:pt x="90131" y="19606"/>
                </a:lnTo>
                <a:cubicBezTo>
                  <a:pt x="90131" y="19605"/>
                  <a:pt x="90133" y="19604"/>
                  <a:pt x="90133" y="19603"/>
                </a:cubicBezTo>
                <a:cubicBezTo>
                  <a:pt x="90133" y="19601"/>
                  <a:pt x="90131" y="19600"/>
                  <a:pt x="90131" y="19599"/>
                </a:cubicBezTo>
                <a:lnTo>
                  <a:pt x="90131" y="17650"/>
                </a:lnTo>
                <a:cubicBezTo>
                  <a:pt x="90131" y="17649"/>
                  <a:pt x="90133" y="17648"/>
                  <a:pt x="90133" y="17646"/>
                </a:cubicBezTo>
                <a:cubicBezTo>
                  <a:pt x="90133" y="17645"/>
                  <a:pt x="90131" y="17644"/>
                  <a:pt x="90131" y="17643"/>
                </a:cubicBezTo>
                <a:lnTo>
                  <a:pt x="90131" y="15691"/>
                </a:lnTo>
                <a:cubicBezTo>
                  <a:pt x="90131" y="15690"/>
                  <a:pt x="90133" y="15689"/>
                  <a:pt x="90133" y="15687"/>
                </a:cubicBezTo>
                <a:cubicBezTo>
                  <a:pt x="90133" y="15686"/>
                  <a:pt x="90131" y="15685"/>
                  <a:pt x="90131" y="15684"/>
                </a:cubicBezTo>
                <a:lnTo>
                  <a:pt x="90131" y="13732"/>
                </a:lnTo>
                <a:cubicBezTo>
                  <a:pt x="90131" y="13731"/>
                  <a:pt x="90133" y="13730"/>
                  <a:pt x="90133" y="13728"/>
                </a:cubicBezTo>
                <a:cubicBezTo>
                  <a:pt x="90133" y="13727"/>
                  <a:pt x="90131" y="13725"/>
                  <a:pt x="90131" y="13724"/>
                </a:cubicBezTo>
                <a:lnTo>
                  <a:pt x="90131" y="11773"/>
                </a:lnTo>
                <a:cubicBezTo>
                  <a:pt x="90131" y="11772"/>
                  <a:pt x="90133" y="11770"/>
                  <a:pt x="90133" y="11768"/>
                </a:cubicBezTo>
                <a:cubicBezTo>
                  <a:pt x="90133" y="11767"/>
                  <a:pt x="90131" y="11766"/>
                  <a:pt x="90131" y="11765"/>
                </a:cubicBezTo>
                <a:lnTo>
                  <a:pt x="90131" y="9813"/>
                </a:lnTo>
                <a:cubicBezTo>
                  <a:pt x="90131" y="9812"/>
                  <a:pt x="90133" y="9811"/>
                  <a:pt x="90133" y="9809"/>
                </a:cubicBezTo>
                <a:cubicBezTo>
                  <a:pt x="90133" y="9808"/>
                  <a:pt x="90131" y="9807"/>
                  <a:pt x="90131" y="9806"/>
                </a:cubicBezTo>
                <a:lnTo>
                  <a:pt x="90131" y="7854"/>
                </a:lnTo>
                <a:cubicBezTo>
                  <a:pt x="90131" y="7853"/>
                  <a:pt x="90133" y="7852"/>
                  <a:pt x="90133" y="7850"/>
                </a:cubicBezTo>
                <a:cubicBezTo>
                  <a:pt x="90133" y="7849"/>
                  <a:pt x="90131" y="7848"/>
                  <a:pt x="90131" y="7847"/>
                </a:cubicBezTo>
                <a:lnTo>
                  <a:pt x="90131" y="5895"/>
                </a:lnTo>
                <a:cubicBezTo>
                  <a:pt x="90131" y="5894"/>
                  <a:pt x="90133" y="5893"/>
                  <a:pt x="90133" y="5891"/>
                </a:cubicBezTo>
                <a:cubicBezTo>
                  <a:pt x="90133" y="5890"/>
                  <a:pt x="90131" y="5889"/>
                  <a:pt x="90131" y="5888"/>
                </a:cubicBezTo>
                <a:lnTo>
                  <a:pt x="90131" y="3940"/>
                </a:lnTo>
                <a:cubicBezTo>
                  <a:pt x="90131" y="3939"/>
                  <a:pt x="90133" y="3937"/>
                  <a:pt x="90133" y="3936"/>
                </a:cubicBezTo>
                <a:cubicBezTo>
                  <a:pt x="90133" y="3935"/>
                  <a:pt x="90131" y="3934"/>
                  <a:pt x="90131" y="3932"/>
                </a:cubicBezTo>
                <a:lnTo>
                  <a:pt x="90131" y="1981"/>
                </a:lnTo>
                <a:cubicBezTo>
                  <a:pt x="90133" y="1980"/>
                  <a:pt x="90134" y="1978"/>
                  <a:pt x="90134" y="1977"/>
                </a:cubicBezTo>
                <a:cubicBezTo>
                  <a:pt x="90134" y="1976"/>
                  <a:pt x="90133" y="1974"/>
                  <a:pt x="90133" y="1973"/>
                </a:cubicBezTo>
                <a:lnTo>
                  <a:pt x="90133" y="22"/>
                </a:lnTo>
                <a:cubicBezTo>
                  <a:pt x="90133" y="21"/>
                  <a:pt x="90134" y="19"/>
                  <a:pt x="90134" y="18"/>
                </a:cubicBezTo>
                <a:cubicBezTo>
                  <a:pt x="90134" y="8"/>
                  <a:pt x="90127" y="0"/>
                  <a:pt x="90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txBox="1"/>
          <p:nvPr>
            <p:ph type="title"/>
          </p:nvPr>
        </p:nvSpPr>
        <p:spPr>
          <a:xfrm>
            <a:off x="699300" y="1406400"/>
            <a:ext cx="77454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2" name="Google Shape;72;p9"/>
          <p:cNvSpPr txBox="1"/>
          <p:nvPr>
            <p:ph idx="1" type="subTitle"/>
          </p:nvPr>
        </p:nvSpPr>
        <p:spPr>
          <a:xfrm>
            <a:off x="2135550" y="30660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9"/>
          <p:cNvSpPr/>
          <p:nvPr/>
        </p:nvSpPr>
        <p:spPr>
          <a:xfrm>
            <a:off x="3296075" y="468719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327233" y="29140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type="title"/>
          </p:nvPr>
        </p:nvSpPr>
        <p:spPr>
          <a:xfrm>
            <a:off x="720000" y="4014450"/>
            <a:ext cx="77040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1pPr>
            <a:lvl2pPr lvl="1"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2pPr>
            <a:lvl3pPr lvl="2"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3pPr>
            <a:lvl4pPr lvl="3"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4pPr>
            <a:lvl5pPr lvl="4"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5pPr>
            <a:lvl6pPr lvl="5"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6pPr>
            <a:lvl7pPr lvl="6"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7pPr>
            <a:lvl8pPr lvl="7"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8pPr>
            <a:lvl9pPr lvl="8" rtl="0">
              <a:spcBef>
                <a:spcPts val="0"/>
              </a:spcBef>
              <a:spcAft>
                <a:spcPts val="0"/>
              </a:spcAft>
              <a:buClr>
                <a:schemeClr val="lt2"/>
              </a:buClr>
              <a:buSzPts val="3500"/>
              <a:buFont typeface="Poppins SemiBold"/>
              <a:buNone/>
              <a:defRPr sz="3500">
                <a:solidFill>
                  <a:schemeClr val="l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2pPr>
            <a:lvl3pPr indent="-317500" lvl="2" marL="13716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3pPr>
            <a:lvl4pPr indent="-317500" lvl="3" marL="18288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4pPr>
            <a:lvl5pPr indent="-317500" lvl="4" marL="22860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5pPr>
            <a:lvl6pPr indent="-317500" lvl="5" marL="27432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6pPr>
            <a:lvl7pPr indent="-317500" lvl="6" marL="32004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7pPr>
            <a:lvl8pPr indent="-317500" lvl="7" marL="3657600">
              <a:lnSpc>
                <a:spcPct val="100000"/>
              </a:lnSpc>
              <a:spcBef>
                <a:spcPts val="1600"/>
              </a:spcBef>
              <a:spcAft>
                <a:spcPts val="0"/>
              </a:spcAft>
              <a:buClr>
                <a:schemeClr val="dk2"/>
              </a:buClr>
              <a:buSzPts val="1400"/>
              <a:buFont typeface="Didact Gothic"/>
              <a:buChar char="○"/>
              <a:defRPr>
                <a:solidFill>
                  <a:schemeClr val="dk2"/>
                </a:solidFill>
                <a:latin typeface="Didact Gothic"/>
                <a:ea typeface="Didact Gothic"/>
                <a:cs typeface="Didact Gothic"/>
                <a:sym typeface="Didact Gothic"/>
              </a:defRPr>
            </a:lvl8pPr>
            <a:lvl9pPr indent="-317500" lvl="8" marL="4114800">
              <a:lnSpc>
                <a:spcPct val="100000"/>
              </a:lnSpc>
              <a:spcBef>
                <a:spcPts val="1600"/>
              </a:spcBef>
              <a:spcAft>
                <a:spcPts val="1600"/>
              </a:spcAft>
              <a:buClr>
                <a:schemeClr val="dk2"/>
              </a:buClr>
              <a:buSzPts val="1400"/>
              <a:buFont typeface="Didact Gothic"/>
              <a:buChar char="■"/>
              <a:defRPr>
                <a:solidFill>
                  <a:schemeClr val="dk2"/>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4.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2.png"/><Relationship Id="rId7"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comments" Target="../comments/commen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type="ctrTitle"/>
          </p:nvPr>
        </p:nvSpPr>
        <p:spPr>
          <a:xfrm>
            <a:off x="713225" y="752675"/>
            <a:ext cx="7539300" cy="31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QF2103 Project</a:t>
            </a:r>
            <a:r>
              <a:rPr lang="en"/>
              <a:t> </a:t>
            </a:r>
            <a:r>
              <a:rPr lang="en">
                <a:latin typeface="Poppins"/>
                <a:ea typeface="Poppins"/>
                <a:cs typeface="Poppins"/>
                <a:sym typeface="Poppins"/>
              </a:rPr>
              <a:t>Trading Strategies Research</a:t>
            </a:r>
            <a:endParaRPr>
              <a:latin typeface="Poppins"/>
              <a:ea typeface="Poppins"/>
              <a:cs typeface="Poppins"/>
              <a:sym typeface="Poppins"/>
            </a:endParaRPr>
          </a:p>
        </p:txBody>
      </p:sp>
      <p:sp>
        <p:nvSpPr>
          <p:cNvPr id="441" name="Google Shape;441;p43"/>
          <p:cNvSpPr txBox="1"/>
          <p:nvPr>
            <p:ph idx="1" type="subTitle"/>
          </p:nvPr>
        </p:nvSpPr>
        <p:spPr>
          <a:xfrm>
            <a:off x="2307675" y="3915025"/>
            <a:ext cx="4528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Team 11: Albert, Nicholas, Akhil, Hamish, Stevan</a:t>
            </a:r>
            <a:endParaRPr>
              <a:solidFill>
                <a:schemeClr val="dk2"/>
              </a:solidFill>
            </a:endParaRPr>
          </a:p>
        </p:txBody>
      </p:sp>
      <p:grpSp>
        <p:nvGrpSpPr>
          <p:cNvPr id="442" name="Google Shape;442;p43"/>
          <p:cNvGrpSpPr/>
          <p:nvPr/>
        </p:nvGrpSpPr>
        <p:grpSpPr>
          <a:xfrm>
            <a:off x="36775" y="9050"/>
            <a:ext cx="1366868" cy="1394292"/>
            <a:chOff x="36775" y="9050"/>
            <a:chExt cx="1366868" cy="1394292"/>
          </a:xfrm>
        </p:grpSpPr>
        <p:sp>
          <p:nvSpPr>
            <p:cNvPr id="443" name="Google Shape;443;p43"/>
            <p:cNvSpPr/>
            <p:nvPr/>
          </p:nvSpPr>
          <p:spPr>
            <a:xfrm>
              <a:off x="997061" y="535290"/>
              <a:ext cx="406582" cy="406582"/>
            </a:xfrm>
            <a:custGeom>
              <a:rect b="b" l="l" r="r" t="t"/>
              <a:pathLst>
                <a:path extrusionOk="0" h="6416" w="6416">
                  <a:moveTo>
                    <a:pt x="3208" y="1501"/>
                  </a:moveTo>
                  <a:cubicBezTo>
                    <a:pt x="4152" y="1501"/>
                    <a:pt x="4915" y="2266"/>
                    <a:pt x="4915" y="3208"/>
                  </a:cubicBezTo>
                  <a:cubicBezTo>
                    <a:pt x="4915" y="4151"/>
                    <a:pt x="4150" y="4916"/>
                    <a:pt x="3208" y="4916"/>
                  </a:cubicBezTo>
                  <a:cubicBezTo>
                    <a:pt x="2265" y="4916"/>
                    <a:pt x="1501" y="4151"/>
                    <a:pt x="1501" y="3208"/>
                  </a:cubicBezTo>
                  <a:cubicBezTo>
                    <a:pt x="1501" y="2266"/>
                    <a:pt x="2266" y="1501"/>
                    <a:pt x="3208" y="1501"/>
                  </a:cubicBezTo>
                  <a:close/>
                  <a:moveTo>
                    <a:pt x="2869" y="0"/>
                  </a:moveTo>
                  <a:cubicBezTo>
                    <a:pt x="2720" y="0"/>
                    <a:pt x="2599" y="121"/>
                    <a:pt x="2599" y="271"/>
                  </a:cubicBezTo>
                  <a:lnTo>
                    <a:pt x="2599" y="690"/>
                  </a:lnTo>
                  <a:cubicBezTo>
                    <a:pt x="2334" y="755"/>
                    <a:pt x="2085" y="859"/>
                    <a:pt x="1859" y="997"/>
                  </a:cubicBezTo>
                  <a:lnTo>
                    <a:pt x="1562" y="700"/>
                  </a:lnTo>
                  <a:cubicBezTo>
                    <a:pt x="1509" y="647"/>
                    <a:pt x="1440" y="621"/>
                    <a:pt x="1371" y="621"/>
                  </a:cubicBezTo>
                  <a:cubicBezTo>
                    <a:pt x="1302" y="621"/>
                    <a:pt x="1233" y="647"/>
                    <a:pt x="1180" y="700"/>
                  </a:cubicBezTo>
                  <a:lnTo>
                    <a:pt x="700" y="1179"/>
                  </a:lnTo>
                  <a:cubicBezTo>
                    <a:pt x="595" y="1285"/>
                    <a:pt x="595" y="1456"/>
                    <a:pt x="700" y="1560"/>
                  </a:cubicBezTo>
                  <a:lnTo>
                    <a:pt x="997" y="1858"/>
                  </a:lnTo>
                  <a:cubicBezTo>
                    <a:pt x="859" y="2084"/>
                    <a:pt x="754" y="2334"/>
                    <a:pt x="692" y="2598"/>
                  </a:cubicBezTo>
                  <a:lnTo>
                    <a:pt x="271" y="2598"/>
                  </a:lnTo>
                  <a:cubicBezTo>
                    <a:pt x="122" y="2598"/>
                    <a:pt x="1" y="2719"/>
                    <a:pt x="1" y="2869"/>
                  </a:cubicBezTo>
                  <a:lnTo>
                    <a:pt x="1" y="3547"/>
                  </a:lnTo>
                  <a:cubicBezTo>
                    <a:pt x="1" y="3696"/>
                    <a:pt x="122" y="3817"/>
                    <a:pt x="271" y="3817"/>
                  </a:cubicBezTo>
                  <a:lnTo>
                    <a:pt x="692" y="3817"/>
                  </a:lnTo>
                  <a:cubicBezTo>
                    <a:pt x="756" y="4082"/>
                    <a:pt x="859" y="4331"/>
                    <a:pt x="997" y="4557"/>
                  </a:cubicBezTo>
                  <a:lnTo>
                    <a:pt x="700" y="4854"/>
                  </a:lnTo>
                  <a:cubicBezTo>
                    <a:pt x="595" y="4960"/>
                    <a:pt x="595" y="5131"/>
                    <a:pt x="700" y="5236"/>
                  </a:cubicBezTo>
                  <a:lnTo>
                    <a:pt x="1180" y="5716"/>
                  </a:lnTo>
                  <a:cubicBezTo>
                    <a:pt x="1233" y="5769"/>
                    <a:pt x="1302" y="5795"/>
                    <a:pt x="1371" y="5795"/>
                  </a:cubicBezTo>
                  <a:cubicBezTo>
                    <a:pt x="1440" y="5795"/>
                    <a:pt x="1509" y="5769"/>
                    <a:pt x="1562" y="5716"/>
                  </a:cubicBezTo>
                  <a:lnTo>
                    <a:pt x="1859" y="5419"/>
                  </a:lnTo>
                  <a:cubicBezTo>
                    <a:pt x="2085" y="5558"/>
                    <a:pt x="2334" y="5662"/>
                    <a:pt x="2599" y="5724"/>
                  </a:cubicBezTo>
                  <a:lnTo>
                    <a:pt x="2599" y="6145"/>
                  </a:lnTo>
                  <a:cubicBezTo>
                    <a:pt x="2599" y="6294"/>
                    <a:pt x="2720" y="6416"/>
                    <a:pt x="2869" y="6416"/>
                  </a:cubicBezTo>
                  <a:lnTo>
                    <a:pt x="3548" y="6416"/>
                  </a:lnTo>
                  <a:cubicBezTo>
                    <a:pt x="3697" y="6416"/>
                    <a:pt x="3817" y="6294"/>
                    <a:pt x="3817" y="6145"/>
                  </a:cubicBezTo>
                  <a:lnTo>
                    <a:pt x="3817" y="5724"/>
                  </a:lnTo>
                  <a:cubicBezTo>
                    <a:pt x="4082" y="5661"/>
                    <a:pt x="4331" y="5557"/>
                    <a:pt x="4558" y="5419"/>
                  </a:cubicBezTo>
                  <a:lnTo>
                    <a:pt x="4855" y="5716"/>
                  </a:lnTo>
                  <a:cubicBezTo>
                    <a:pt x="4908" y="5769"/>
                    <a:pt x="4977" y="5795"/>
                    <a:pt x="5046" y="5795"/>
                  </a:cubicBezTo>
                  <a:cubicBezTo>
                    <a:pt x="5115" y="5795"/>
                    <a:pt x="5184" y="5769"/>
                    <a:pt x="5236" y="5716"/>
                  </a:cubicBezTo>
                  <a:lnTo>
                    <a:pt x="5717" y="5236"/>
                  </a:lnTo>
                  <a:cubicBezTo>
                    <a:pt x="5821" y="5131"/>
                    <a:pt x="5821" y="4960"/>
                    <a:pt x="5717" y="4854"/>
                  </a:cubicBezTo>
                  <a:lnTo>
                    <a:pt x="5419" y="4557"/>
                  </a:lnTo>
                  <a:cubicBezTo>
                    <a:pt x="5558" y="4331"/>
                    <a:pt x="5662" y="4082"/>
                    <a:pt x="5726" y="3817"/>
                  </a:cubicBezTo>
                  <a:lnTo>
                    <a:pt x="6145" y="3817"/>
                  </a:lnTo>
                  <a:cubicBezTo>
                    <a:pt x="6295" y="3817"/>
                    <a:pt x="6416" y="3696"/>
                    <a:pt x="6416" y="3547"/>
                  </a:cubicBezTo>
                  <a:lnTo>
                    <a:pt x="6416" y="2869"/>
                  </a:lnTo>
                  <a:cubicBezTo>
                    <a:pt x="6416" y="2719"/>
                    <a:pt x="6295" y="2598"/>
                    <a:pt x="6145" y="2598"/>
                  </a:cubicBezTo>
                  <a:lnTo>
                    <a:pt x="5726" y="2598"/>
                  </a:lnTo>
                  <a:cubicBezTo>
                    <a:pt x="5661" y="2334"/>
                    <a:pt x="5557" y="2084"/>
                    <a:pt x="5419" y="1858"/>
                  </a:cubicBezTo>
                  <a:lnTo>
                    <a:pt x="5717" y="1560"/>
                  </a:lnTo>
                  <a:cubicBezTo>
                    <a:pt x="5821" y="1456"/>
                    <a:pt x="5821" y="1285"/>
                    <a:pt x="5717" y="1179"/>
                  </a:cubicBezTo>
                  <a:lnTo>
                    <a:pt x="5236" y="700"/>
                  </a:lnTo>
                  <a:cubicBezTo>
                    <a:pt x="5184" y="647"/>
                    <a:pt x="5115" y="621"/>
                    <a:pt x="5046" y="621"/>
                  </a:cubicBezTo>
                  <a:cubicBezTo>
                    <a:pt x="4977" y="621"/>
                    <a:pt x="4908" y="647"/>
                    <a:pt x="4855" y="700"/>
                  </a:cubicBezTo>
                  <a:lnTo>
                    <a:pt x="4558" y="997"/>
                  </a:lnTo>
                  <a:cubicBezTo>
                    <a:pt x="4331" y="858"/>
                    <a:pt x="4082" y="754"/>
                    <a:pt x="3817" y="690"/>
                  </a:cubicBezTo>
                  <a:lnTo>
                    <a:pt x="3817" y="271"/>
                  </a:lnTo>
                  <a:cubicBezTo>
                    <a:pt x="3817" y="121"/>
                    <a:pt x="3697" y="0"/>
                    <a:pt x="3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1191615" y="949298"/>
              <a:ext cx="202721" cy="202531"/>
            </a:xfrm>
            <a:custGeom>
              <a:rect b="b" l="l" r="r" t="t"/>
              <a:pathLst>
                <a:path extrusionOk="0" h="3196" w="3199">
                  <a:moveTo>
                    <a:pt x="1598" y="747"/>
                  </a:moveTo>
                  <a:cubicBezTo>
                    <a:pt x="2067" y="747"/>
                    <a:pt x="2447" y="1128"/>
                    <a:pt x="2447" y="1597"/>
                  </a:cubicBezTo>
                  <a:cubicBezTo>
                    <a:pt x="2447" y="2066"/>
                    <a:pt x="2067" y="2446"/>
                    <a:pt x="1598" y="2446"/>
                  </a:cubicBezTo>
                  <a:cubicBezTo>
                    <a:pt x="1129" y="2446"/>
                    <a:pt x="748" y="2066"/>
                    <a:pt x="748" y="1597"/>
                  </a:cubicBezTo>
                  <a:cubicBezTo>
                    <a:pt x="747" y="1128"/>
                    <a:pt x="1129" y="747"/>
                    <a:pt x="1598" y="747"/>
                  </a:cubicBezTo>
                  <a:close/>
                  <a:moveTo>
                    <a:pt x="1430" y="1"/>
                  </a:moveTo>
                  <a:cubicBezTo>
                    <a:pt x="1356" y="1"/>
                    <a:pt x="1296" y="60"/>
                    <a:pt x="1296" y="134"/>
                  </a:cubicBezTo>
                  <a:lnTo>
                    <a:pt x="1296" y="343"/>
                  </a:lnTo>
                  <a:cubicBezTo>
                    <a:pt x="1165" y="375"/>
                    <a:pt x="1041" y="427"/>
                    <a:pt x="928" y="496"/>
                  </a:cubicBezTo>
                  <a:lnTo>
                    <a:pt x="780" y="347"/>
                  </a:lnTo>
                  <a:cubicBezTo>
                    <a:pt x="754" y="321"/>
                    <a:pt x="719" y="308"/>
                    <a:pt x="685" y="308"/>
                  </a:cubicBezTo>
                  <a:cubicBezTo>
                    <a:pt x="650" y="308"/>
                    <a:pt x="616" y="321"/>
                    <a:pt x="590" y="347"/>
                  </a:cubicBezTo>
                  <a:lnTo>
                    <a:pt x="350" y="587"/>
                  </a:lnTo>
                  <a:cubicBezTo>
                    <a:pt x="298" y="639"/>
                    <a:pt x="298" y="724"/>
                    <a:pt x="350" y="777"/>
                  </a:cubicBezTo>
                  <a:lnTo>
                    <a:pt x="498" y="924"/>
                  </a:lnTo>
                  <a:cubicBezTo>
                    <a:pt x="429" y="1037"/>
                    <a:pt x="378" y="1161"/>
                    <a:pt x="345" y="1294"/>
                  </a:cubicBezTo>
                  <a:lnTo>
                    <a:pt x="136" y="1294"/>
                  </a:lnTo>
                  <a:cubicBezTo>
                    <a:pt x="61" y="1294"/>
                    <a:pt x="0" y="1354"/>
                    <a:pt x="0" y="1428"/>
                  </a:cubicBezTo>
                  <a:lnTo>
                    <a:pt x="0" y="1767"/>
                  </a:lnTo>
                  <a:cubicBezTo>
                    <a:pt x="0" y="1842"/>
                    <a:pt x="61" y="1900"/>
                    <a:pt x="136" y="1900"/>
                  </a:cubicBezTo>
                  <a:lnTo>
                    <a:pt x="345" y="1900"/>
                  </a:lnTo>
                  <a:cubicBezTo>
                    <a:pt x="378" y="2033"/>
                    <a:pt x="429" y="2156"/>
                    <a:pt x="498" y="2270"/>
                  </a:cubicBezTo>
                  <a:lnTo>
                    <a:pt x="350" y="2418"/>
                  </a:lnTo>
                  <a:cubicBezTo>
                    <a:pt x="298" y="2470"/>
                    <a:pt x="298" y="2554"/>
                    <a:pt x="350" y="2608"/>
                  </a:cubicBezTo>
                  <a:lnTo>
                    <a:pt x="590" y="2846"/>
                  </a:lnTo>
                  <a:cubicBezTo>
                    <a:pt x="616" y="2873"/>
                    <a:pt x="650" y="2886"/>
                    <a:pt x="685" y="2886"/>
                  </a:cubicBezTo>
                  <a:cubicBezTo>
                    <a:pt x="719" y="2886"/>
                    <a:pt x="754" y="2873"/>
                    <a:pt x="780" y="2846"/>
                  </a:cubicBezTo>
                  <a:lnTo>
                    <a:pt x="928" y="2698"/>
                  </a:lnTo>
                  <a:cubicBezTo>
                    <a:pt x="1041" y="2767"/>
                    <a:pt x="1165" y="2820"/>
                    <a:pt x="1296" y="2851"/>
                  </a:cubicBezTo>
                  <a:lnTo>
                    <a:pt x="1296" y="3060"/>
                  </a:lnTo>
                  <a:cubicBezTo>
                    <a:pt x="1296" y="3134"/>
                    <a:pt x="1357" y="3195"/>
                    <a:pt x="1430" y="3195"/>
                  </a:cubicBezTo>
                  <a:lnTo>
                    <a:pt x="1768" y="3195"/>
                  </a:lnTo>
                  <a:cubicBezTo>
                    <a:pt x="1843" y="3195"/>
                    <a:pt x="1903" y="3134"/>
                    <a:pt x="1903" y="3060"/>
                  </a:cubicBezTo>
                  <a:lnTo>
                    <a:pt x="1903" y="2851"/>
                  </a:lnTo>
                  <a:cubicBezTo>
                    <a:pt x="2036" y="2819"/>
                    <a:pt x="2159" y="2767"/>
                    <a:pt x="2272" y="2698"/>
                  </a:cubicBezTo>
                  <a:lnTo>
                    <a:pt x="2420" y="2846"/>
                  </a:lnTo>
                  <a:cubicBezTo>
                    <a:pt x="2447" y="2873"/>
                    <a:pt x="2481" y="2886"/>
                    <a:pt x="2515" y="2886"/>
                  </a:cubicBezTo>
                  <a:cubicBezTo>
                    <a:pt x="2550" y="2886"/>
                    <a:pt x="2584" y="2873"/>
                    <a:pt x="2611" y="2846"/>
                  </a:cubicBezTo>
                  <a:lnTo>
                    <a:pt x="2849" y="2608"/>
                  </a:lnTo>
                  <a:cubicBezTo>
                    <a:pt x="2903" y="2554"/>
                    <a:pt x="2903" y="2470"/>
                    <a:pt x="2849" y="2418"/>
                  </a:cubicBezTo>
                  <a:lnTo>
                    <a:pt x="2702" y="2270"/>
                  </a:lnTo>
                  <a:cubicBezTo>
                    <a:pt x="2771" y="2157"/>
                    <a:pt x="2822" y="2033"/>
                    <a:pt x="2854" y="1900"/>
                  </a:cubicBezTo>
                  <a:lnTo>
                    <a:pt x="3064" y="1900"/>
                  </a:lnTo>
                  <a:cubicBezTo>
                    <a:pt x="3139" y="1900"/>
                    <a:pt x="3199" y="1840"/>
                    <a:pt x="3199" y="1767"/>
                  </a:cubicBezTo>
                  <a:lnTo>
                    <a:pt x="3199" y="1428"/>
                  </a:lnTo>
                  <a:cubicBezTo>
                    <a:pt x="3199" y="1354"/>
                    <a:pt x="3139" y="1294"/>
                    <a:pt x="3064" y="1294"/>
                  </a:cubicBezTo>
                  <a:lnTo>
                    <a:pt x="2854" y="1294"/>
                  </a:lnTo>
                  <a:cubicBezTo>
                    <a:pt x="2822" y="1161"/>
                    <a:pt x="2771" y="1037"/>
                    <a:pt x="2702" y="924"/>
                  </a:cubicBezTo>
                  <a:lnTo>
                    <a:pt x="2849" y="777"/>
                  </a:lnTo>
                  <a:cubicBezTo>
                    <a:pt x="2903" y="724"/>
                    <a:pt x="2903" y="639"/>
                    <a:pt x="2849" y="587"/>
                  </a:cubicBezTo>
                  <a:lnTo>
                    <a:pt x="2611" y="347"/>
                  </a:lnTo>
                  <a:cubicBezTo>
                    <a:pt x="2584" y="321"/>
                    <a:pt x="2550" y="308"/>
                    <a:pt x="2515" y="308"/>
                  </a:cubicBezTo>
                  <a:cubicBezTo>
                    <a:pt x="2481" y="308"/>
                    <a:pt x="2447" y="321"/>
                    <a:pt x="2420" y="347"/>
                  </a:cubicBezTo>
                  <a:lnTo>
                    <a:pt x="2272" y="496"/>
                  </a:lnTo>
                  <a:cubicBezTo>
                    <a:pt x="2159" y="427"/>
                    <a:pt x="2036" y="374"/>
                    <a:pt x="1903" y="343"/>
                  </a:cubicBezTo>
                  <a:lnTo>
                    <a:pt x="1903" y="134"/>
                  </a:lnTo>
                  <a:cubicBezTo>
                    <a:pt x="1903" y="59"/>
                    <a:pt x="1843" y="1"/>
                    <a:pt x="1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646673" y="871161"/>
              <a:ext cx="531864" cy="532181"/>
            </a:xfrm>
            <a:custGeom>
              <a:rect b="b" l="l" r="r" t="t"/>
              <a:pathLst>
                <a:path extrusionOk="0" h="8398" w="8393">
                  <a:moveTo>
                    <a:pt x="4200" y="1342"/>
                  </a:moveTo>
                  <a:cubicBezTo>
                    <a:pt x="5776" y="1342"/>
                    <a:pt x="7056" y="2620"/>
                    <a:pt x="7056" y="4198"/>
                  </a:cubicBezTo>
                  <a:cubicBezTo>
                    <a:pt x="7056" y="5775"/>
                    <a:pt x="5776" y="7055"/>
                    <a:pt x="4200" y="7055"/>
                  </a:cubicBezTo>
                  <a:cubicBezTo>
                    <a:pt x="2622" y="7055"/>
                    <a:pt x="1343" y="5775"/>
                    <a:pt x="1343" y="4198"/>
                  </a:cubicBezTo>
                  <a:cubicBezTo>
                    <a:pt x="1343" y="2620"/>
                    <a:pt x="2622" y="1342"/>
                    <a:pt x="4200" y="1342"/>
                  </a:cubicBezTo>
                  <a:close/>
                  <a:moveTo>
                    <a:pt x="3982" y="1"/>
                  </a:moveTo>
                  <a:cubicBezTo>
                    <a:pt x="3835" y="1"/>
                    <a:pt x="3716" y="120"/>
                    <a:pt x="3716" y="267"/>
                  </a:cubicBezTo>
                  <a:lnTo>
                    <a:pt x="3716" y="665"/>
                  </a:lnTo>
                  <a:cubicBezTo>
                    <a:pt x="3565" y="686"/>
                    <a:pt x="3417" y="716"/>
                    <a:pt x="3273" y="754"/>
                  </a:cubicBezTo>
                  <a:lnTo>
                    <a:pt x="3119" y="387"/>
                  </a:lnTo>
                  <a:cubicBezTo>
                    <a:pt x="3076" y="285"/>
                    <a:pt x="2977" y="224"/>
                    <a:pt x="2874" y="224"/>
                  </a:cubicBezTo>
                  <a:cubicBezTo>
                    <a:pt x="2839" y="224"/>
                    <a:pt x="2805" y="231"/>
                    <a:pt x="2771" y="245"/>
                  </a:cubicBezTo>
                  <a:lnTo>
                    <a:pt x="2377" y="411"/>
                  </a:lnTo>
                  <a:cubicBezTo>
                    <a:pt x="2242" y="467"/>
                    <a:pt x="2177" y="624"/>
                    <a:pt x="2234" y="759"/>
                  </a:cubicBezTo>
                  <a:lnTo>
                    <a:pt x="2388" y="1127"/>
                  </a:lnTo>
                  <a:cubicBezTo>
                    <a:pt x="2268" y="1198"/>
                    <a:pt x="2150" y="1276"/>
                    <a:pt x="2040" y="1360"/>
                  </a:cubicBezTo>
                  <a:lnTo>
                    <a:pt x="1758" y="1080"/>
                  </a:lnTo>
                  <a:cubicBezTo>
                    <a:pt x="1707" y="1027"/>
                    <a:pt x="1638" y="1001"/>
                    <a:pt x="1570" y="1001"/>
                  </a:cubicBezTo>
                  <a:cubicBezTo>
                    <a:pt x="1502" y="1001"/>
                    <a:pt x="1434" y="1027"/>
                    <a:pt x="1382" y="1080"/>
                  </a:cubicBezTo>
                  <a:lnTo>
                    <a:pt x="1079" y="1383"/>
                  </a:lnTo>
                  <a:cubicBezTo>
                    <a:pt x="974" y="1487"/>
                    <a:pt x="974" y="1655"/>
                    <a:pt x="1079" y="1759"/>
                  </a:cubicBezTo>
                  <a:lnTo>
                    <a:pt x="1359" y="2041"/>
                  </a:lnTo>
                  <a:cubicBezTo>
                    <a:pt x="1269" y="2160"/>
                    <a:pt x="1185" y="2286"/>
                    <a:pt x="1111" y="2417"/>
                  </a:cubicBezTo>
                  <a:lnTo>
                    <a:pt x="741" y="2265"/>
                  </a:lnTo>
                  <a:cubicBezTo>
                    <a:pt x="709" y="2252"/>
                    <a:pt x="675" y="2246"/>
                    <a:pt x="641" y="2246"/>
                  </a:cubicBezTo>
                  <a:cubicBezTo>
                    <a:pt x="536" y="2246"/>
                    <a:pt x="436" y="2308"/>
                    <a:pt x="395" y="2411"/>
                  </a:cubicBezTo>
                  <a:lnTo>
                    <a:pt x="232" y="2808"/>
                  </a:lnTo>
                  <a:cubicBezTo>
                    <a:pt x="177" y="2944"/>
                    <a:pt x="242" y="3100"/>
                    <a:pt x="379" y="3155"/>
                  </a:cubicBezTo>
                  <a:lnTo>
                    <a:pt x="747" y="3306"/>
                  </a:lnTo>
                  <a:cubicBezTo>
                    <a:pt x="712" y="3441"/>
                    <a:pt x="686" y="3579"/>
                    <a:pt x="667" y="3718"/>
                  </a:cubicBezTo>
                  <a:lnTo>
                    <a:pt x="268" y="3718"/>
                  </a:lnTo>
                  <a:cubicBezTo>
                    <a:pt x="120" y="3718"/>
                    <a:pt x="1" y="3838"/>
                    <a:pt x="1" y="3985"/>
                  </a:cubicBezTo>
                  <a:lnTo>
                    <a:pt x="1" y="4414"/>
                  </a:lnTo>
                  <a:cubicBezTo>
                    <a:pt x="1" y="4561"/>
                    <a:pt x="119" y="4680"/>
                    <a:pt x="267" y="4680"/>
                  </a:cubicBezTo>
                  <a:lnTo>
                    <a:pt x="665" y="4680"/>
                  </a:lnTo>
                  <a:cubicBezTo>
                    <a:pt x="686" y="4830"/>
                    <a:pt x="716" y="4978"/>
                    <a:pt x="755" y="5122"/>
                  </a:cubicBezTo>
                  <a:lnTo>
                    <a:pt x="388" y="5277"/>
                  </a:lnTo>
                  <a:cubicBezTo>
                    <a:pt x="252" y="5333"/>
                    <a:pt x="189" y="5489"/>
                    <a:pt x="246" y="5625"/>
                  </a:cubicBezTo>
                  <a:lnTo>
                    <a:pt x="411" y="6021"/>
                  </a:lnTo>
                  <a:cubicBezTo>
                    <a:pt x="454" y="6123"/>
                    <a:pt x="552" y="6184"/>
                    <a:pt x="656" y="6184"/>
                  </a:cubicBezTo>
                  <a:cubicBezTo>
                    <a:pt x="691" y="6184"/>
                    <a:pt x="726" y="6177"/>
                    <a:pt x="760" y="6163"/>
                  </a:cubicBezTo>
                  <a:lnTo>
                    <a:pt x="1127" y="6009"/>
                  </a:lnTo>
                  <a:cubicBezTo>
                    <a:pt x="1199" y="6130"/>
                    <a:pt x="1276" y="6247"/>
                    <a:pt x="1362" y="6357"/>
                  </a:cubicBezTo>
                  <a:lnTo>
                    <a:pt x="1080" y="6639"/>
                  </a:lnTo>
                  <a:cubicBezTo>
                    <a:pt x="976" y="6743"/>
                    <a:pt x="976" y="6912"/>
                    <a:pt x="1080" y="7016"/>
                  </a:cubicBezTo>
                  <a:lnTo>
                    <a:pt x="1383" y="7319"/>
                  </a:lnTo>
                  <a:cubicBezTo>
                    <a:pt x="1435" y="7371"/>
                    <a:pt x="1503" y="7397"/>
                    <a:pt x="1571" y="7397"/>
                  </a:cubicBezTo>
                  <a:cubicBezTo>
                    <a:pt x="1639" y="7397"/>
                    <a:pt x="1708" y="7371"/>
                    <a:pt x="1759" y="7319"/>
                  </a:cubicBezTo>
                  <a:lnTo>
                    <a:pt x="2041" y="7037"/>
                  </a:lnTo>
                  <a:cubicBezTo>
                    <a:pt x="2161" y="7129"/>
                    <a:pt x="2285" y="7212"/>
                    <a:pt x="2417" y="7287"/>
                  </a:cubicBezTo>
                  <a:lnTo>
                    <a:pt x="2267" y="7656"/>
                  </a:lnTo>
                  <a:cubicBezTo>
                    <a:pt x="2211" y="7792"/>
                    <a:pt x="2277" y="7947"/>
                    <a:pt x="2412" y="8003"/>
                  </a:cubicBezTo>
                  <a:lnTo>
                    <a:pt x="2808" y="8166"/>
                  </a:lnTo>
                  <a:cubicBezTo>
                    <a:pt x="2842" y="8180"/>
                    <a:pt x="2876" y="8186"/>
                    <a:pt x="2910" y="8186"/>
                  </a:cubicBezTo>
                  <a:cubicBezTo>
                    <a:pt x="3015" y="8186"/>
                    <a:pt x="3114" y="8124"/>
                    <a:pt x="3156" y="8021"/>
                  </a:cubicBezTo>
                  <a:lnTo>
                    <a:pt x="3306" y="7653"/>
                  </a:lnTo>
                  <a:cubicBezTo>
                    <a:pt x="3441" y="7688"/>
                    <a:pt x="3579" y="7715"/>
                    <a:pt x="3719" y="7733"/>
                  </a:cubicBezTo>
                  <a:lnTo>
                    <a:pt x="3719" y="8131"/>
                  </a:lnTo>
                  <a:cubicBezTo>
                    <a:pt x="3719" y="8278"/>
                    <a:pt x="3838" y="8398"/>
                    <a:pt x="3985" y="8398"/>
                  </a:cubicBezTo>
                  <a:lnTo>
                    <a:pt x="4413" y="8398"/>
                  </a:lnTo>
                  <a:cubicBezTo>
                    <a:pt x="4561" y="8398"/>
                    <a:pt x="4679" y="8278"/>
                    <a:pt x="4679" y="8131"/>
                  </a:cubicBezTo>
                  <a:lnTo>
                    <a:pt x="4679" y="7733"/>
                  </a:lnTo>
                  <a:cubicBezTo>
                    <a:pt x="4829" y="7713"/>
                    <a:pt x="4977" y="7683"/>
                    <a:pt x="5121" y="7644"/>
                  </a:cubicBezTo>
                  <a:lnTo>
                    <a:pt x="5276" y="8011"/>
                  </a:lnTo>
                  <a:cubicBezTo>
                    <a:pt x="5318" y="8113"/>
                    <a:pt x="5417" y="8174"/>
                    <a:pt x="5521" y="8174"/>
                  </a:cubicBezTo>
                  <a:cubicBezTo>
                    <a:pt x="5555" y="8174"/>
                    <a:pt x="5590" y="8167"/>
                    <a:pt x="5624" y="8153"/>
                  </a:cubicBezTo>
                  <a:lnTo>
                    <a:pt x="6018" y="7987"/>
                  </a:lnTo>
                  <a:cubicBezTo>
                    <a:pt x="6155" y="7931"/>
                    <a:pt x="6218" y="7775"/>
                    <a:pt x="6161" y="7638"/>
                  </a:cubicBezTo>
                  <a:lnTo>
                    <a:pt x="6007" y="7271"/>
                  </a:lnTo>
                  <a:cubicBezTo>
                    <a:pt x="6128" y="7199"/>
                    <a:pt x="6244" y="7121"/>
                    <a:pt x="6355" y="7036"/>
                  </a:cubicBezTo>
                  <a:lnTo>
                    <a:pt x="6637" y="7318"/>
                  </a:lnTo>
                  <a:cubicBezTo>
                    <a:pt x="6689" y="7370"/>
                    <a:pt x="6757" y="7396"/>
                    <a:pt x="6825" y="7396"/>
                  </a:cubicBezTo>
                  <a:cubicBezTo>
                    <a:pt x="6894" y="7396"/>
                    <a:pt x="6962" y="7370"/>
                    <a:pt x="7014" y="7318"/>
                  </a:cubicBezTo>
                  <a:lnTo>
                    <a:pt x="7317" y="7015"/>
                  </a:lnTo>
                  <a:cubicBezTo>
                    <a:pt x="7421" y="6911"/>
                    <a:pt x="7421" y="6742"/>
                    <a:pt x="7317" y="6638"/>
                  </a:cubicBezTo>
                  <a:lnTo>
                    <a:pt x="7035" y="6356"/>
                  </a:lnTo>
                  <a:cubicBezTo>
                    <a:pt x="7127" y="6237"/>
                    <a:pt x="7210" y="6111"/>
                    <a:pt x="7285" y="5981"/>
                  </a:cubicBezTo>
                  <a:lnTo>
                    <a:pt x="7653" y="6131"/>
                  </a:lnTo>
                  <a:cubicBezTo>
                    <a:pt x="7687" y="6145"/>
                    <a:pt x="7721" y="6151"/>
                    <a:pt x="7755" y="6151"/>
                  </a:cubicBezTo>
                  <a:cubicBezTo>
                    <a:pt x="7860" y="6151"/>
                    <a:pt x="7959" y="6089"/>
                    <a:pt x="8001" y="5986"/>
                  </a:cubicBezTo>
                  <a:lnTo>
                    <a:pt x="8162" y="5589"/>
                  </a:lnTo>
                  <a:cubicBezTo>
                    <a:pt x="8218" y="5452"/>
                    <a:pt x="8154" y="5297"/>
                    <a:pt x="8016" y="5241"/>
                  </a:cubicBezTo>
                  <a:lnTo>
                    <a:pt x="7648" y="5090"/>
                  </a:lnTo>
                  <a:cubicBezTo>
                    <a:pt x="7683" y="4955"/>
                    <a:pt x="7709" y="4818"/>
                    <a:pt x="7728" y="4677"/>
                  </a:cubicBezTo>
                  <a:lnTo>
                    <a:pt x="8126" y="4677"/>
                  </a:lnTo>
                  <a:cubicBezTo>
                    <a:pt x="8273" y="4677"/>
                    <a:pt x="8393" y="4558"/>
                    <a:pt x="8393" y="4412"/>
                  </a:cubicBezTo>
                  <a:lnTo>
                    <a:pt x="8393" y="3982"/>
                  </a:lnTo>
                  <a:cubicBezTo>
                    <a:pt x="8393" y="3834"/>
                    <a:pt x="8273" y="3715"/>
                    <a:pt x="8126" y="3715"/>
                  </a:cubicBezTo>
                  <a:lnTo>
                    <a:pt x="7728" y="3715"/>
                  </a:lnTo>
                  <a:cubicBezTo>
                    <a:pt x="7708" y="3565"/>
                    <a:pt x="7678" y="3417"/>
                    <a:pt x="7640" y="3273"/>
                  </a:cubicBezTo>
                  <a:lnTo>
                    <a:pt x="8006" y="3119"/>
                  </a:lnTo>
                  <a:cubicBezTo>
                    <a:pt x="8142" y="3062"/>
                    <a:pt x="8206" y="2906"/>
                    <a:pt x="8148" y="2771"/>
                  </a:cubicBezTo>
                  <a:lnTo>
                    <a:pt x="7982" y="2376"/>
                  </a:lnTo>
                  <a:cubicBezTo>
                    <a:pt x="7940" y="2274"/>
                    <a:pt x="7841" y="2212"/>
                    <a:pt x="7737" y="2212"/>
                  </a:cubicBezTo>
                  <a:cubicBezTo>
                    <a:pt x="7703" y="2212"/>
                    <a:pt x="7668" y="2219"/>
                    <a:pt x="7634" y="2233"/>
                  </a:cubicBezTo>
                  <a:lnTo>
                    <a:pt x="7267" y="2388"/>
                  </a:lnTo>
                  <a:cubicBezTo>
                    <a:pt x="7195" y="2267"/>
                    <a:pt x="7118" y="2150"/>
                    <a:pt x="7032" y="2039"/>
                  </a:cubicBezTo>
                  <a:lnTo>
                    <a:pt x="7314" y="1758"/>
                  </a:lnTo>
                  <a:cubicBezTo>
                    <a:pt x="7418" y="1653"/>
                    <a:pt x="7418" y="1486"/>
                    <a:pt x="7314" y="1381"/>
                  </a:cubicBezTo>
                  <a:lnTo>
                    <a:pt x="7011" y="1078"/>
                  </a:lnTo>
                  <a:cubicBezTo>
                    <a:pt x="6959" y="1026"/>
                    <a:pt x="6890" y="1000"/>
                    <a:pt x="6822" y="1000"/>
                  </a:cubicBezTo>
                  <a:cubicBezTo>
                    <a:pt x="6754" y="1000"/>
                    <a:pt x="6686" y="1026"/>
                    <a:pt x="6634" y="1078"/>
                  </a:cubicBezTo>
                  <a:lnTo>
                    <a:pt x="6352" y="1359"/>
                  </a:lnTo>
                  <a:cubicBezTo>
                    <a:pt x="6233" y="1268"/>
                    <a:pt x="6108" y="1184"/>
                    <a:pt x="5977" y="1110"/>
                  </a:cubicBezTo>
                  <a:lnTo>
                    <a:pt x="6129" y="741"/>
                  </a:lnTo>
                  <a:cubicBezTo>
                    <a:pt x="6184" y="604"/>
                    <a:pt x="6120" y="449"/>
                    <a:pt x="5984" y="394"/>
                  </a:cubicBezTo>
                  <a:lnTo>
                    <a:pt x="5586" y="232"/>
                  </a:lnTo>
                  <a:cubicBezTo>
                    <a:pt x="5553" y="219"/>
                    <a:pt x="5519" y="212"/>
                    <a:pt x="5485" y="212"/>
                  </a:cubicBezTo>
                  <a:cubicBezTo>
                    <a:pt x="5381" y="212"/>
                    <a:pt x="5281" y="274"/>
                    <a:pt x="5240" y="377"/>
                  </a:cubicBezTo>
                  <a:lnTo>
                    <a:pt x="5088" y="745"/>
                  </a:lnTo>
                  <a:cubicBezTo>
                    <a:pt x="4954" y="710"/>
                    <a:pt x="4816" y="685"/>
                    <a:pt x="4676" y="665"/>
                  </a:cubicBezTo>
                  <a:lnTo>
                    <a:pt x="4676" y="267"/>
                  </a:lnTo>
                  <a:cubicBezTo>
                    <a:pt x="4676" y="119"/>
                    <a:pt x="4557" y="1"/>
                    <a:pt x="44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36775" y="9050"/>
              <a:ext cx="847954" cy="848081"/>
            </a:xfrm>
            <a:custGeom>
              <a:rect b="b" l="l" r="r" t="t"/>
              <a:pathLst>
                <a:path extrusionOk="0" h="13383" w="13381">
                  <a:moveTo>
                    <a:pt x="6692" y="3297"/>
                  </a:moveTo>
                  <a:cubicBezTo>
                    <a:pt x="8563" y="3297"/>
                    <a:pt x="10086" y="4821"/>
                    <a:pt x="10087" y="6693"/>
                  </a:cubicBezTo>
                  <a:cubicBezTo>
                    <a:pt x="10087" y="8565"/>
                    <a:pt x="8563" y="10088"/>
                    <a:pt x="6692" y="10088"/>
                  </a:cubicBezTo>
                  <a:cubicBezTo>
                    <a:pt x="4820" y="10088"/>
                    <a:pt x="3296" y="8565"/>
                    <a:pt x="3296" y="6693"/>
                  </a:cubicBezTo>
                  <a:cubicBezTo>
                    <a:pt x="3296" y="4821"/>
                    <a:pt x="4820" y="3297"/>
                    <a:pt x="6692" y="3297"/>
                  </a:cubicBezTo>
                  <a:close/>
                  <a:moveTo>
                    <a:pt x="6692" y="3079"/>
                  </a:moveTo>
                  <a:cubicBezTo>
                    <a:pt x="4699" y="3079"/>
                    <a:pt x="3078" y="4700"/>
                    <a:pt x="3078" y="6693"/>
                  </a:cubicBezTo>
                  <a:cubicBezTo>
                    <a:pt x="3078" y="8685"/>
                    <a:pt x="4699" y="10306"/>
                    <a:pt x="6692" y="10306"/>
                  </a:cubicBezTo>
                  <a:cubicBezTo>
                    <a:pt x="8684" y="10306"/>
                    <a:pt x="10305" y="8685"/>
                    <a:pt x="10305" y="6693"/>
                  </a:cubicBezTo>
                  <a:cubicBezTo>
                    <a:pt x="10305" y="4700"/>
                    <a:pt x="8684" y="3079"/>
                    <a:pt x="6692" y="3079"/>
                  </a:cubicBezTo>
                  <a:close/>
                  <a:moveTo>
                    <a:pt x="7388" y="225"/>
                  </a:moveTo>
                  <a:cubicBezTo>
                    <a:pt x="7633" y="225"/>
                    <a:pt x="7831" y="424"/>
                    <a:pt x="7831" y="668"/>
                  </a:cubicBezTo>
                  <a:lnTo>
                    <a:pt x="7831" y="1617"/>
                  </a:lnTo>
                  <a:lnTo>
                    <a:pt x="7916" y="1637"/>
                  </a:lnTo>
                  <a:cubicBezTo>
                    <a:pt x="8441" y="1765"/>
                    <a:pt x="8942" y="1971"/>
                    <a:pt x="9403" y="2253"/>
                  </a:cubicBezTo>
                  <a:lnTo>
                    <a:pt x="9476" y="2298"/>
                  </a:lnTo>
                  <a:lnTo>
                    <a:pt x="10145" y="1627"/>
                  </a:lnTo>
                  <a:cubicBezTo>
                    <a:pt x="10229" y="1543"/>
                    <a:pt x="10345" y="1502"/>
                    <a:pt x="10460" y="1502"/>
                  </a:cubicBezTo>
                  <a:cubicBezTo>
                    <a:pt x="10575" y="1502"/>
                    <a:pt x="10689" y="1543"/>
                    <a:pt x="10773" y="1627"/>
                  </a:cubicBezTo>
                  <a:lnTo>
                    <a:pt x="11758" y="2612"/>
                  </a:lnTo>
                  <a:cubicBezTo>
                    <a:pt x="11932" y="2785"/>
                    <a:pt x="11932" y="3068"/>
                    <a:pt x="11758" y="3239"/>
                  </a:cubicBezTo>
                  <a:lnTo>
                    <a:pt x="11088" y="3911"/>
                  </a:lnTo>
                  <a:lnTo>
                    <a:pt x="11133" y="3984"/>
                  </a:lnTo>
                  <a:cubicBezTo>
                    <a:pt x="11414" y="4444"/>
                    <a:pt x="11623" y="4946"/>
                    <a:pt x="11749" y="5471"/>
                  </a:cubicBezTo>
                  <a:lnTo>
                    <a:pt x="11769" y="5554"/>
                  </a:lnTo>
                  <a:lnTo>
                    <a:pt x="12715" y="5554"/>
                  </a:lnTo>
                  <a:cubicBezTo>
                    <a:pt x="12960" y="5554"/>
                    <a:pt x="13159" y="5754"/>
                    <a:pt x="13159" y="5998"/>
                  </a:cubicBezTo>
                  <a:lnTo>
                    <a:pt x="13159" y="7390"/>
                  </a:lnTo>
                  <a:cubicBezTo>
                    <a:pt x="13159" y="7635"/>
                    <a:pt x="12960" y="7833"/>
                    <a:pt x="12715" y="7833"/>
                  </a:cubicBezTo>
                  <a:lnTo>
                    <a:pt x="11767" y="7833"/>
                  </a:lnTo>
                  <a:lnTo>
                    <a:pt x="11747" y="7918"/>
                  </a:lnTo>
                  <a:cubicBezTo>
                    <a:pt x="11619" y="8443"/>
                    <a:pt x="11412" y="8943"/>
                    <a:pt x="11131" y="9405"/>
                  </a:cubicBezTo>
                  <a:lnTo>
                    <a:pt x="11085" y="9478"/>
                  </a:lnTo>
                  <a:lnTo>
                    <a:pt x="11755" y="10147"/>
                  </a:lnTo>
                  <a:cubicBezTo>
                    <a:pt x="11928" y="10320"/>
                    <a:pt x="11928" y="10602"/>
                    <a:pt x="11755" y="10776"/>
                  </a:cubicBezTo>
                  <a:lnTo>
                    <a:pt x="10771" y="11760"/>
                  </a:lnTo>
                  <a:cubicBezTo>
                    <a:pt x="10687" y="11844"/>
                    <a:pt x="10572" y="11886"/>
                    <a:pt x="10457" y="11886"/>
                  </a:cubicBezTo>
                  <a:cubicBezTo>
                    <a:pt x="10342" y="11886"/>
                    <a:pt x="10227" y="11844"/>
                    <a:pt x="10143" y="11760"/>
                  </a:cubicBezTo>
                  <a:lnTo>
                    <a:pt x="9474" y="11089"/>
                  </a:lnTo>
                  <a:lnTo>
                    <a:pt x="9400" y="11134"/>
                  </a:lnTo>
                  <a:cubicBezTo>
                    <a:pt x="8940" y="11415"/>
                    <a:pt x="8440" y="11622"/>
                    <a:pt x="7913" y="11750"/>
                  </a:cubicBezTo>
                  <a:lnTo>
                    <a:pt x="7829" y="11770"/>
                  </a:lnTo>
                  <a:lnTo>
                    <a:pt x="7829" y="12720"/>
                  </a:lnTo>
                  <a:cubicBezTo>
                    <a:pt x="7829" y="12964"/>
                    <a:pt x="7630" y="13164"/>
                    <a:pt x="7386" y="13164"/>
                  </a:cubicBezTo>
                  <a:lnTo>
                    <a:pt x="5994" y="13164"/>
                  </a:lnTo>
                  <a:cubicBezTo>
                    <a:pt x="5749" y="13164"/>
                    <a:pt x="5550" y="12964"/>
                    <a:pt x="5550" y="12720"/>
                  </a:cubicBezTo>
                  <a:lnTo>
                    <a:pt x="5550" y="11771"/>
                  </a:lnTo>
                  <a:lnTo>
                    <a:pt x="5466" y="11751"/>
                  </a:lnTo>
                  <a:cubicBezTo>
                    <a:pt x="4939" y="11624"/>
                    <a:pt x="4440" y="11416"/>
                    <a:pt x="3979" y="11136"/>
                  </a:cubicBezTo>
                  <a:lnTo>
                    <a:pt x="3906" y="11090"/>
                  </a:lnTo>
                  <a:lnTo>
                    <a:pt x="3238" y="11760"/>
                  </a:lnTo>
                  <a:cubicBezTo>
                    <a:pt x="3155" y="11844"/>
                    <a:pt x="3040" y="11886"/>
                    <a:pt x="2925" y="11886"/>
                  </a:cubicBezTo>
                  <a:cubicBezTo>
                    <a:pt x="2810" y="11886"/>
                    <a:pt x="2695" y="11844"/>
                    <a:pt x="2611" y="11760"/>
                  </a:cubicBezTo>
                  <a:lnTo>
                    <a:pt x="1627" y="10776"/>
                  </a:lnTo>
                  <a:cubicBezTo>
                    <a:pt x="1454" y="10603"/>
                    <a:pt x="1454" y="10321"/>
                    <a:pt x="1627" y="10147"/>
                  </a:cubicBezTo>
                  <a:lnTo>
                    <a:pt x="2297" y="9478"/>
                  </a:lnTo>
                  <a:lnTo>
                    <a:pt x="2252" y="9405"/>
                  </a:lnTo>
                  <a:cubicBezTo>
                    <a:pt x="1971" y="8946"/>
                    <a:pt x="1764" y="8446"/>
                    <a:pt x="1637" y="7918"/>
                  </a:cubicBezTo>
                  <a:lnTo>
                    <a:pt x="1617" y="7833"/>
                  </a:lnTo>
                  <a:lnTo>
                    <a:pt x="667" y="7833"/>
                  </a:lnTo>
                  <a:cubicBezTo>
                    <a:pt x="424" y="7833"/>
                    <a:pt x="224" y="7635"/>
                    <a:pt x="224" y="7390"/>
                  </a:cubicBezTo>
                  <a:lnTo>
                    <a:pt x="224" y="5998"/>
                  </a:lnTo>
                  <a:cubicBezTo>
                    <a:pt x="224" y="5754"/>
                    <a:pt x="424" y="5554"/>
                    <a:pt x="667" y="5554"/>
                  </a:cubicBezTo>
                  <a:lnTo>
                    <a:pt x="1617" y="5554"/>
                  </a:lnTo>
                  <a:lnTo>
                    <a:pt x="1637" y="5471"/>
                  </a:lnTo>
                  <a:cubicBezTo>
                    <a:pt x="1764" y="4943"/>
                    <a:pt x="1971" y="4443"/>
                    <a:pt x="2252" y="3984"/>
                  </a:cubicBezTo>
                  <a:lnTo>
                    <a:pt x="2297" y="3911"/>
                  </a:lnTo>
                  <a:lnTo>
                    <a:pt x="1627" y="3239"/>
                  </a:lnTo>
                  <a:cubicBezTo>
                    <a:pt x="1454" y="3067"/>
                    <a:pt x="1454" y="2786"/>
                    <a:pt x="1627" y="2612"/>
                  </a:cubicBezTo>
                  <a:lnTo>
                    <a:pt x="2611" y="1627"/>
                  </a:lnTo>
                  <a:cubicBezTo>
                    <a:pt x="2695" y="1544"/>
                    <a:pt x="2810" y="1502"/>
                    <a:pt x="2924" y="1502"/>
                  </a:cubicBezTo>
                  <a:cubicBezTo>
                    <a:pt x="3039" y="1502"/>
                    <a:pt x="3154" y="1544"/>
                    <a:pt x="3238" y="1627"/>
                  </a:cubicBezTo>
                  <a:lnTo>
                    <a:pt x="3908" y="2298"/>
                  </a:lnTo>
                  <a:lnTo>
                    <a:pt x="3982" y="2253"/>
                  </a:lnTo>
                  <a:cubicBezTo>
                    <a:pt x="4442" y="1971"/>
                    <a:pt x="4942" y="1765"/>
                    <a:pt x="5469" y="1637"/>
                  </a:cubicBezTo>
                  <a:lnTo>
                    <a:pt x="5552" y="1617"/>
                  </a:lnTo>
                  <a:lnTo>
                    <a:pt x="5552" y="668"/>
                  </a:lnTo>
                  <a:cubicBezTo>
                    <a:pt x="5552" y="424"/>
                    <a:pt x="5752" y="225"/>
                    <a:pt x="5996" y="225"/>
                  </a:cubicBezTo>
                  <a:close/>
                  <a:moveTo>
                    <a:pt x="5995" y="1"/>
                  </a:moveTo>
                  <a:cubicBezTo>
                    <a:pt x="5630" y="1"/>
                    <a:pt x="5331" y="299"/>
                    <a:pt x="5331" y="664"/>
                  </a:cubicBezTo>
                  <a:lnTo>
                    <a:pt x="5331" y="1441"/>
                  </a:lnTo>
                  <a:cubicBezTo>
                    <a:pt x="4842" y="1567"/>
                    <a:pt x="4374" y="1761"/>
                    <a:pt x="3939" y="2017"/>
                  </a:cubicBezTo>
                  <a:lnTo>
                    <a:pt x="3391" y="1467"/>
                  </a:lnTo>
                  <a:cubicBezTo>
                    <a:pt x="3265" y="1343"/>
                    <a:pt x="3093" y="1280"/>
                    <a:pt x="2921" y="1280"/>
                  </a:cubicBezTo>
                  <a:cubicBezTo>
                    <a:pt x="2749" y="1280"/>
                    <a:pt x="2577" y="1343"/>
                    <a:pt x="2452" y="1467"/>
                  </a:cubicBezTo>
                  <a:lnTo>
                    <a:pt x="1468" y="2453"/>
                  </a:lnTo>
                  <a:cubicBezTo>
                    <a:pt x="1208" y="2712"/>
                    <a:pt x="1208" y="3132"/>
                    <a:pt x="1468" y="3391"/>
                  </a:cubicBezTo>
                  <a:lnTo>
                    <a:pt x="2016" y="3940"/>
                  </a:lnTo>
                  <a:cubicBezTo>
                    <a:pt x="1761" y="4373"/>
                    <a:pt x="1566" y="4841"/>
                    <a:pt x="1440" y="5332"/>
                  </a:cubicBezTo>
                  <a:lnTo>
                    <a:pt x="663" y="5332"/>
                  </a:lnTo>
                  <a:cubicBezTo>
                    <a:pt x="298" y="5332"/>
                    <a:pt x="0" y="5630"/>
                    <a:pt x="0" y="5996"/>
                  </a:cubicBezTo>
                  <a:lnTo>
                    <a:pt x="0" y="7388"/>
                  </a:lnTo>
                  <a:cubicBezTo>
                    <a:pt x="0" y="7754"/>
                    <a:pt x="297" y="8051"/>
                    <a:pt x="663" y="8051"/>
                  </a:cubicBezTo>
                  <a:lnTo>
                    <a:pt x="1440" y="8051"/>
                  </a:lnTo>
                  <a:cubicBezTo>
                    <a:pt x="1566" y="8542"/>
                    <a:pt x="1761" y="9010"/>
                    <a:pt x="2016" y="9443"/>
                  </a:cubicBezTo>
                  <a:lnTo>
                    <a:pt x="1468" y="9992"/>
                  </a:lnTo>
                  <a:cubicBezTo>
                    <a:pt x="1208" y="10250"/>
                    <a:pt x="1208" y="10672"/>
                    <a:pt x="1468" y="10931"/>
                  </a:cubicBezTo>
                  <a:lnTo>
                    <a:pt x="2452" y="11915"/>
                  </a:lnTo>
                  <a:cubicBezTo>
                    <a:pt x="2577" y="12041"/>
                    <a:pt x="2749" y="12103"/>
                    <a:pt x="2921" y="12103"/>
                  </a:cubicBezTo>
                  <a:cubicBezTo>
                    <a:pt x="3093" y="12103"/>
                    <a:pt x="3265" y="12041"/>
                    <a:pt x="3391" y="11915"/>
                  </a:cubicBezTo>
                  <a:lnTo>
                    <a:pt x="3939" y="11367"/>
                  </a:lnTo>
                  <a:cubicBezTo>
                    <a:pt x="4373" y="11622"/>
                    <a:pt x="4841" y="11816"/>
                    <a:pt x="5331" y="11943"/>
                  </a:cubicBezTo>
                  <a:lnTo>
                    <a:pt x="5331" y="12718"/>
                  </a:lnTo>
                  <a:cubicBezTo>
                    <a:pt x="5331" y="13085"/>
                    <a:pt x="5630" y="13383"/>
                    <a:pt x="5995" y="13383"/>
                  </a:cubicBezTo>
                  <a:lnTo>
                    <a:pt x="7387" y="13383"/>
                  </a:lnTo>
                  <a:cubicBezTo>
                    <a:pt x="7753" y="13383"/>
                    <a:pt x="8050" y="13085"/>
                    <a:pt x="8050" y="12718"/>
                  </a:cubicBezTo>
                  <a:lnTo>
                    <a:pt x="8050" y="11943"/>
                  </a:lnTo>
                  <a:cubicBezTo>
                    <a:pt x="8540" y="11816"/>
                    <a:pt x="9008" y="11622"/>
                    <a:pt x="9442" y="11367"/>
                  </a:cubicBezTo>
                  <a:lnTo>
                    <a:pt x="9991" y="11915"/>
                  </a:lnTo>
                  <a:cubicBezTo>
                    <a:pt x="10116" y="12041"/>
                    <a:pt x="10289" y="12103"/>
                    <a:pt x="10461" y="12103"/>
                  </a:cubicBezTo>
                  <a:cubicBezTo>
                    <a:pt x="10633" y="12103"/>
                    <a:pt x="10805" y="12041"/>
                    <a:pt x="10930" y="11915"/>
                  </a:cubicBezTo>
                  <a:lnTo>
                    <a:pt x="11914" y="10931"/>
                  </a:lnTo>
                  <a:cubicBezTo>
                    <a:pt x="12172" y="10672"/>
                    <a:pt x="12172" y="10250"/>
                    <a:pt x="11914" y="9992"/>
                  </a:cubicBezTo>
                  <a:lnTo>
                    <a:pt x="11365" y="9443"/>
                  </a:lnTo>
                  <a:cubicBezTo>
                    <a:pt x="11621" y="9009"/>
                    <a:pt x="11815" y="8541"/>
                    <a:pt x="11941" y="8051"/>
                  </a:cubicBezTo>
                  <a:lnTo>
                    <a:pt x="12717" y="8051"/>
                  </a:lnTo>
                  <a:cubicBezTo>
                    <a:pt x="13084" y="8051"/>
                    <a:pt x="13381" y="7754"/>
                    <a:pt x="13381" y="7388"/>
                  </a:cubicBezTo>
                  <a:lnTo>
                    <a:pt x="13381" y="5996"/>
                  </a:lnTo>
                  <a:cubicBezTo>
                    <a:pt x="13381" y="5629"/>
                    <a:pt x="13084" y="5332"/>
                    <a:pt x="12717" y="5332"/>
                  </a:cubicBezTo>
                  <a:lnTo>
                    <a:pt x="11941" y="5332"/>
                  </a:lnTo>
                  <a:cubicBezTo>
                    <a:pt x="11815" y="4843"/>
                    <a:pt x="11621" y="4375"/>
                    <a:pt x="11365" y="3940"/>
                  </a:cubicBezTo>
                  <a:lnTo>
                    <a:pt x="11914" y="3391"/>
                  </a:lnTo>
                  <a:cubicBezTo>
                    <a:pt x="12172" y="3132"/>
                    <a:pt x="12172" y="2711"/>
                    <a:pt x="11914" y="2453"/>
                  </a:cubicBezTo>
                  <a:lnTo>
                    <a:pt x="10930" y="1467"/>
                  </a:lnTo>
                  <a:cubicBezTo>
                    <a:pt x="10805" y="1343"/>
                    <a:pt x="10633" y="1280"/>
                    <a:pt x="10461" y="1280"/>
                  </a:cubicBezTo>
                  <a:cubicBezTo>
                    <a:pt x="10289" y="1280"/>
                    <a:pt x="10116" y="1343"/>
                    <a:pt x="9991" y="1467"/>
                  </a:cubicBezTo>
                  <a:lnTo>
                    <a:pt x="9442" y="2017"/>
                  </a:lnTo>
                  <a:cubicBezTo>
                    <a:pt x="9008" y="1761"/>
                    <a:pt x="8540" y="1567"/>
                    <a:pt x="8050" y="1441"/>
                  </a:cubicBezTo>
                  <a:lnTo>
                    <a:pt x="8050" y="664"/>
                  </a:lnTo>
                  <a:cubicBezTo>
                    <a:pt x="8050" y="299"/>
                    <a:pt x="7753" y="1"/>
                    <a:pt x="73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43"/>
          <p:cNvSpPr/>
          <p:nvPr/>
        </p:nvSpPr>
        <p:spPr>
          <a:xfrm>
            <a:off x="6031433" y="6486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7523400" y="3372081"/>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43"/>
          <p:cNvGrpSpPr/>
          <p:nvPr/>
        </p:nvGrpSpPr>
        <p:grpSpPr>
          <a:xfrm>
            <a:off x="6715467" y="3362459"/>
            <a:ext cx="2244929" cy="1702563"/>
            <a:chOff x="109950" y="3545924"/>
            <a:chExt cx="2123868" cy="1610750"/>
          </a:xfrm>
        </p:grpSpPr>
        <p:sp>
          <p:nvSpPr>
            <p:cNvPr id="450" name="Google Shape;450;p43"/>
            <p:cNvSpPr/>
            <p:nvPr/>
          </p:nvSpPr>
          <p:spPr>
            <a:xfrm>
              <a:off x="154674" y="3651569"/>
              <a:ext cx="2034438" cy="1495096"/>
            </a:xfrm>
            <a:custGeom>
              <a:rect b="b" l="l" r="r" t="t"/>
              <a:pathLst>
                <a:path extrusionOk="0" h="64983" w="88425">
                  <a:moveTo>
                    <a:pt x="2230" y="41469"/>
                  </a:moveTo>
                  <a:cubicBezTo>
                    <a:pt x="999" y="41469"/>
                    <a:pt x="1" y="42466"/>
                    <a:pt x="1" y="43698"/>
                  </a:cubicBezTo>
                  <a:lnTo>
                    <a:pt x="1" y="64981"/>
                  </a:lnTo>
                  <a:lnTo>
                    <a:pt x="19967" y="64981"/>
                  </a:lnTo>
                  <a:lnTo>
                    <a:pt x="19967" y="43698"/>
                  </a:lnTo>
                  <a:cubicBezTo>
                    <a:pt x="19967" y="42466"/>
                    <a:pt x="18970" y="41469"/>
                    <a:pt x="17739" y="41469"/>
                  </a:cubicBezTo>
                  <a:close/>
                  <a:moveTo>
                    <a:pt x="25049" y="14920"/>
                  </a:moveTo>
                  <a:cubicBezTo>
                    <a:pt x="23818" y="14920"/>
                    <a:pt x="22820" y="15920"/>
                    <a:pt x="22820" y="17150"/>
                  </a:cubicBezTo>
                  <a:lnTo>
                    <a:pt x="22820" y="64981"/>
                  </a:lnTo>
                  <a:lnTo>
                    <a:pt x="42787" y="64981"/>
                  </a:lnTo>
                  <a:lnTo>
                    <a:pt x="42787" y="17150"/>
                  </a:lnTo>
                  <a:cubicBezTo>
                    <a:pt x="42787" y="15918"/>
                    <a:pt x="41788" y="14920"/>
                    <a:pt x="40556" y="14920"/>
                  </a:cubicBezTo>
                  <a:close/>
                  <a:moveTo>
                    <a:pt x="70687" y="1"/>
                  </a:moveTo>
                  <a:cubicBezTo>
                    <a:pt x="69455" y="1"/>
                    <a:pt x="68458" y="1000"/>
                    <a:pt x="68458" y="2230"/>
                  </a:cubicBezTo>
                  <a:lnTo>
                    <a:pt x="68458" y="64981"/>
                  </a:lnTo>
                  <a:lnTo>
                    <a:pt x="88424" y="64981"/>
                  </a:lnTo>
                  <a:lnTo>
                    <a:pt x="88424" y="2230"/>
                  </a:lnTo>
                  <a:cubicBezTo>
                    <a:pt x="88423" y="999"/>
                    <a:pt x="87425" y="1"/>
                    <a:pt x="86193" y="1"/>
                  </a:cubicBezTo>
                  <a:close/>
                  <a:moveTo>
                    <a:pt x="47868" y="28085"/>
                  </a:moveTo>
                  <a:cubicBezTo>
                    <a:pt x="46637" y="28085"/>
                    <a:pt x="45639" y="29084"/>
                    <a:pt x="45639" y="30315"/>
                  </a:cubicBezTo>
                  <a:lnTo>
                    <a:pt x="45639" y="64982"/>
                  </a:lnTo>
                  <a:lnTo>
                    <a:pt x="65606" y="64982"/>
                  </a:lnTo>
                  <a:lnTo>
                    <a:pt x="65606" y="30314"/>
                  </a:lnTo>
                  <a:cubicBezTo>
                    <a:pt x="65604" y="29083"/>
                    <a:pt x="64606" y="28085"/>
                    <a:pt x="63375" y="280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1754831" y="3676807"/>
              <a:ext cx="168323" cy="168323"/>
            </a:xfrm>
            <a:custGeom>
              <a:rect b="b" l="l" r="r" t="t"/>
              <a:pathLst>
                <a:path extrusionOk="0" h="7316" w="7316">
                  <a:moveTo>
                    <a:pt x="7006" y="0"/>
                  </a:moveTo>
                  <a:lnTo>
                    <a:pt x="0" y="7004"/>
                  </a:lnTo>
                  <a:lnTo>
                    <a:pt x="0" y="7315"/>
                  </a:lnTo>
                  <a:lnTo>
                    <a:pt x="73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1754831" y="3676807"/>
              <a:ext cx="268797" cy="268797"/>
            </a:xfrm>
            <a:custGeom>
              <a:rect b="b" l="l" r="r" t="t"/>
              <a:pathLst>
                <a:path extrusionOk="0" h="11683" w="11683">
                  <a:moveTo>
                    <a:pt x="11373" y="0"/>
                  </a:moveTo>
                  <a:lnTo>
                    <a:pt x="0" y="11372"/>
                  </a:lnTo>
                  <a:lnTo>
                    <a:pt x="0" y="11683"/>
                  </a:lnTo>
                  <a:lnTo>
                    <a:pt x="116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446233" y="5003979"/>
              <a:ext cx="142600" cy="142600"/>
            </a:xfrm>
            <a:custGeom>
              <a:rect b="b" l="l" r="r" t="t"/>
              <a:pathLst>
                <a:path extrusionOk="0" h="6198" w="6198">
                  <a:moveTo>
                    <a:pt x="6198" y="1"/>
                  </a:moveTo>
                  <a:lnTo>
                    <a:pt x="1" y="6197"/>
                  </a:lnTo>
                  <a:lnTo>
                    <a:pt x="311" y="6197"/>
                  </a:lnTo>
                  <a:lnTo>
                    <a:pt x="6198" y="310"/>
                  </a:lnTo>
                  <a:lnTo>
                    <a:pt x="6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1754831" y="4383795"/>
              <a:ext cx="408958" cy="416045"/>
            </a:xfrm>
            <a:custGeom>
              <a:rect b="b" l="l" r="r" t="t"/>
              <a:pathLst>
                <a:path extrusionOk="0" h="18083" w="17775">
                  <a:moveTo>
                    <a:pt x="17774" y="0"/>
                  </a:moveTo>
                  <a:lnTo>
                    <a:pt x="0" y="17773"/>
                  </a:lnTo>
                  <a:lnTo>
                    <a:pt x="0" y="18083"/>
                  </a:lnTo>
                  <a:lnTo>
                    <a:pt x="17774" y="311"/>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1754831" y="3676807"/>
              <a:ext cx="369316" cy="369316"/>
            </a:xfrm>
            <a:custGeom>
              <a:rect b="b" l="l" r="r" t="t"/>
              <a:pathLst>
                <a:path extrusionOk="0" h="16052" w="16052">
                  <a:moveTo>
                    <a:pt x="15742" y="0"/>
                  </a:moveTo>
                  <a:lnTo>
                    <a:pt x="0" y="15740"/>
                  </a:lnTo>
                  <a:lnTo>
                    <a:pt x="0" y="16052"/>
                  </a:lnTo>
                  <a:lnTo>
                    <a:pt x="160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3"/>
            <p:cNvSpPr/>
            <p:nvPr/>
          </p:nvSpPr>
          <p:spPr>
            <a:xfrm>
              <a:off x="1754854" y="3686355"/>
              <a:ext cx="405737" cy="409971"/>
            </a:xfrm>
            <a:custGeom>
              <a:rect b="b" l="l" r="r" t="t"/>
              <a:pathLst>
                <a:path extrusionOk="0" h="17819" w="17635">
                  <a:moveTo>
                    <a:pt x="17509" y="1"/>
                  </a:moveTo>
                  <a:lnTo>
                    <a:pt x="0" y="17509"/>
                  </a:lnTo>
                  <a:lnTo>
                    <a:pt x="0" y="17819"/>
                  </a:lnTo>
                  <a:lnTo>
                    <a:pt x="17634" y="186"/>
                  </a:lnTo>
                  <a:cubicBezTo>
                    <a:pt x="17598" y="120"/>
                    <a:pt x="17557" y="58"/>
                    <a:pt x="17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p:nvPr/>
          </p:nvSpPr>
          <p:spPr>
            <a:xfrm>
              <a:off x="1754831" y="3676807"/>
              <a:ext cx="319068" cy="319068"/>
            </a:xfrm>
            <a:custGeom>
              <a:rect b="b" l="l" r="r" t="t"/>
              <a:pathLst>
                <a:path extrusionOk="0" h="13868" w="13868">
                  <a:moveTo>
                    <a:pt x="13558" y="0"/>
                  </a:moveTo>
                  <a:lnTo>
                    <a:pt x="0" y="13556"/>
                  </a:lnTo>
                  <a:lnTo>
                    <a:pt x="0" y="13867"/>
                  </a:lnTo>
                  <a:lnTo>
                    <a:pt x="1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546724" y="5104471"/>
              <a:ext cx="42104" cy="42104"/>
            </a:xfrm>
            <a:custGeom>
              <a:rect b="b" l="l" r="r" t="t"/>
              <a:pathLst>
                <a:path extrusionOk="0" h="1830" w="1830">
                  <a:moveTo>
                    <a:pt x="1830" y="1"/>
                  </a:moveTo>
                  <a:lnTo>
                    <a:pt x="0" y="1829"/>
                  </a:lnTo>
                  <a:lnTo>
                    <a:pt x="312" y="1829"/>
                  </a:lnTo>
                  <a:lnTo>
                    <a:pt x="1830" y="311"/>
                  </a:lnTo>
                  <a:lnTo>
                    <a:pt x="18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p:nvPr/>
          </p:nvSpPr>
          <p:spPr>
            <a:xfrm>
              <a:off x="496479" y="5054248"/>
              <a:ext cx="92352" cy="92329"/>
            </a:xfrm>
            <a:custGeom>
              <a:rect b="b" l="l" r="r" t="t"/>
              <a:pathLst>
                <a:path extrusionOk="0" h="4013" w="4014">
                  <a:moveTo>
                    <a:pt x="4014" y="0"/>
                  </a:moveTo>
                  <a:lnTo>
                    <a:pt x="0" y="4012"/>
                  </a:lnTo>
                  <a:lnTo>
                    <a:pt x="312" y="4012"/>
                  </a:lnTo>
                  <a:lnTo>
                    <a:pt x="4014" y="310"/>
                  </a:lnTo>
                  <a:lnTo>
                    <a:pt x="40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p:nvPr/>
          </p:nvSpPr>
          <p:spPr>
            <a:xfrm>
              <a:off x="195004" y="4752749"/>
              <a:ext cx="393842" cy="393842"/>
            </a:xfrm>
            <a:custGeom>
              <a:rect b="b" l="l" r="r" t="t"/>
              <a:pathLst>
                <a:path extrusionOk="0" h="17118" w="17118">
                  <a:moveTo>
                    <a:pt x="17118" y="0"/>
                  </a:moveTo>
                  <a:lnTo>
                    <a:pt x="0" y="17117"/>
                  </a:lnTo>
                  <a:lnTo>
                    <a:pt x="310" y="17117"/>
                  </a:lnTo>
                  <a:lnTo>
                    <a:pt x="17118" y="310"/>
                  </a:lnTo>
                  <a:lnTo>
                    <a:pt x="17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p:nvPr/>
          </p:nvSpPr>
          <p:spPr>
            <a:xfrm>
              <a:off x="1757430" y="3679407"/>
              <a:ext cx="12355" cy="12355"/>
            </a:xfrm>
            <a:custGeom>
              <a:rect b="b" l="l" r="r" t="t"/>
              <a:pathLst>
                <a:path extrusionOk="0" h="537" w="537">
                  <a:moveTo>
                    <a:pt x="537" y="0"/>
                  </a:moveTo>
                  <a:lnTo>
                    <a:pt x="537" y="0"/>
                  </a:lnTo>
                  <a:cubicBezTo>
                    <a:pt x="303" y="112"/>
                    <a:pt x="112" y="302"/>
                    <a:pt x="0" y="536"/>
                  </a:cubicBezTo>
                  <a:lnTo>
                    <a:pt x="537" y="0"/>
                  </a:lnTo>
                  <a:close/>
                </a:path>
              </a:pathLst>
            </a:custGeom>
            <a:solidFill>
              <a:srgbClr val="CA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2154680" y="5137532"/>
              <a:ext cx="9088" cy="9042"/>
            </a:xfrm>
            <a:custGeom>
              <a:rect b="b" l="l" r="r" t="t"/>
              <a:pathLst>
                <a:path extrusionOk="0" h="393" w="395">
                  <a:moveTo>
                    <a:pt x="394" y="0"/>
                  </a:moveTo>
                  <a:lnTo>
                    <a:pt x="0" y="392"/>
                  </a:lnTo>
                  <a:lnTo>
                    <a:pt x="312" y="392"/>
                  </a:lnTo>
                  <a:lnTo>
                    <a:pt x="394" y="311"/>
                  </a:lnTo>
                  <a:lnTo>
                    <a:pt x="394" y="0"/>
                  </a:lnTo>
                  <a:close/>
                </a:path>
              </a:pathLst>
            </a:custGeom>
            <a:solidFill>
              <a:srgbClr val="CA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754831" y="3676807"/>
              <a:ext cx="67803" cy="67780"/>
            </a:xfrm>
            <a:custGeom>
              <a:rect b="b" l="l" r="r" t="t"/>
              <a:pathLst>
                <a:path extrusionOk="0" h="2946" w="2947">
                  <a:moveTo>
                    <a:pt x="2636" y="0"/>
                  </a:moveTo>
                  <a:lnTo>
                    <a:pt x="0" y="2636"/>
                  </a:lnTo>
                  <a:lnTo>
                    <a:pt x="0" y="2946"/>
                  </a:lnTo>
                  <a:lnTo>
                    <a:pt x="2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1754831" y="3676807"/>
              <a:ext cx="118051" cy="118028"/>
            </a:xfrm>
            <a:custGeom>
              <a:rect b="b" l="l" r="r" t="t"/>
              <a:pathLst>
                <a:path extrusionOk="0" h="5130" w="5131">
                  <a:moveTo>
                    <a:pt x="4821" y="0"/>
                  </a:moveTo>
                  <a:lnTo>
                    <a:pt x="0" y="4819"/>
                  </a:lnTo>
                  <a:lnTo>
                    <a:pt x="0" y="5130"/>
                  </a:lnTo>
                  <a:lnTo>
                    <a:pt x="5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1754831" y="4182788"/>
              <a:ext cx="408958" cy="416068"/>
            </a:xfrm>
            <a:custGeom>
              <a:rect b="b" l="l" r="r" t="t"/>
              <a:pathLst>
                <a:path extrusionOk="0" h="18084" w="17775">
                  <a:moveTo>
                    <a:pt x="17774" y="1"/>
                  </a:moveTo>
                  <a:lnTo>
                    <a:pt x="0" y="17773"/>
                  </a:lnTo>
                  <a:lnTo>
                    <a:pt x="0" y="18083"/>
                  </a:lnTo>
                  <a:lnTo>
                    <a:pt x="17774" y="311"/>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1754831" y="4233057"/>
              <a:ext cx="408958" cy="416022"/>
            </a:xfrm>
            <a:custGeom>
              <a:rect b="b" l="l" r="r" t="t"/>
              <a:pathLst>
                <a:path extrusionOk="0" h="18082" w="17775">
                  <a:moveTo>
                    <a:pt x="17774" y="0"/>
                  </a:moveTo>
                  <a:lnTo>
                    <a:pt x="0" y="17772"/>
                  </a:lnTo>
                  <a:lnTo>
                    <a:pt x="0" y="18082"/>
                  </a:lnTo>
                  <a:lnTo>
                    <a:pt x="17774" y="310"/>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1754831" y="3730573"/>
              <a:ext cx="408958" cy="416045"/>
            </a:xfrm>
            <a:custGeom>
              <a:rect b="b" l="l" r="r" t="t"/>
              <a:pathLst>
                <a:path extrusionOk="0" h="18083" w="17775">
                  <a:moveTo>
                    <a:pt x="17774" y="1"/>
                  </a:moveTo>
                  <a:lnTo>
                    <a:pt x="0" y="17772"/>
                  </a:lnTo>
                  <a:lnTo>
                    <a:pt x="0" y="18082"/>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1754831" y="4333549"/>
              <a:ext cx="408958" cy="416045"/>
            </a:xfrm>
            <a:custGeom>
              <a:rect b="b" l="l" r="r" t="t"/>
              <a:pathLst>
                <a:path extrusionOk="0" h="18083" w="17775">
                  <a:moveTo>
                    <a:pt x="17774" y="1"/>
                  </a:moveTo>
                  <a:lnTo>
                    <a:pt x="0" y="17773"/>
                  </a:lnTo>
                  <a:lnTo>
                    <a:pt x="0" y="18082"/>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1754831" y="4082319"/>
              <a:ext cx="408958" cy="416022"/>
            </a:xfrm>
            <a:custGeom>
              <a:rect b="b" l="l" r="r" t="t"/>
              <a:pathLst>
                <a:path extrusionOk="0" h="18082" w="17775">
                  <a:moveTo>
                    <a:pt x="17774" y="0"/>
                  </a:moveTo>
                  <a:lnTo>
                    <a:pt x="0" y="17772"/>
                  </a:lnTo>
                  <a:lnTo>
                    <a:pt x="0" y="18082"/>
                  </a:lnTo>
                  <a:lnTo>
                    <a:pt x="17774" y="310"/>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1754831" y="4283303"/>
              <a:ext cx="408958" cy="416045"/>
            </a:xfrm>
            <a:custGeom>
              <a:rect b="b" l="l" r="r" t="t"/>
              <a:pathLst>
                <a:path extrusionOk="0" h="18083" w="17775">
                  <a:moveTo>
                    <a:pt x="17774" y="1"/>
                  </a:moveTo>
                  <a:lnTo>
                    <a:pt x="0" y="17772"/>
                  </a:lnTo>
                  <a:lnTo>
                    <a:pt x="0" y="18082"/>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p:nvPr/>
          </p:nvSpPr>
          <p:spPr>
            <a:xfrm>
              <a:off x="1754831" y="4132565"/>
              <a:ext cx="408958" cy="416045"/>
            </a:xfrm>
            <a:custGeom>
              <a:rect b="b" l="l" r="r" t="t"/>
              <a:pathLst>
                <a:path extrusionOk="0" h="18083" w="17775">
                  <a:moveTo>
                    <a:pt x="17774" y="1"/>
                  </a:moveTo>
                  <a:lnTo>
                    <a:pt x="0" y="17772"/>
                  </a:lnTo>
                  <a:lnTo>
                    <a:pt x="0" y="18082"/>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a:off x="1754831" y="4032050"/>
              <a:ext cx="408958" cy="416068"/>
            </a:xfrm>
            <a:custGeom>
              <a:rect b="b" l="l" r="r" t="t"/>
              <a:pathLst>
                <a:path extrusionOk="0" h="18084" w="17775">
                  <a:moveTo>
                    <a:pt x="17774" y="1"/>
                  </a:moveTo>
                  <a:lnTo>
                    <a:pt x="0" y="17773"/>
                  </a:lnTo>
                  <a:lnTo>
                    <a:pt x="0" y="18083"/>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1754831" y="3831065"/>
              <a:ext cx="408958" cy="416068"/>
            </a:xfrm>
            <a:custGeom>
              <a:rect b="b" l="l" r="r" t="t"/>
              <a:pathLst>
                <a:path extrusionOk="0" h="18084" w="17775">
                  <a:moveTo>
                    <a:pt x="17774" y="0"/>
                  </a:moveTo>
                  <a:lnTo>
                    <a:pt x="0" y="17771"/>
                  </a:lnTo>
                  <a:lnTo>
                    <a:pt x="0" y="18083"/>
                  </a:lnTo>
                  <a:lnTo>
                    <a:pt x="17774" y="310"/>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1754831" y="3780819"/>
              <a:ext cx="408958" cy="416045"/>
            </a:xfrm>
            <a:custGeom>
              <a:rect b="b" l="l" r="r" t="t"/>
              <a:pathLst>
                <a:path extrusionOk="0" h="18083" w="17775">
                  <a:moveTo>
                    <a:pt x="17774" y="0"/>
                  </a:moveTo>
                  <a:lnTo>
                    <a:pt x="0" y="17771"/>
                  </a:lnTo>
                  <a:lnTo>
                    <a:pt x="0" y="18083"/>
                  </a:lnTo>
                  <a:lnTo>
                    <a:pt x="17774" y="311"/>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a:off x="1754831" y="3881311"/>
              <a:ext cx="408958" cy="416045"/>
            </a:xfrm>
            <a:custGeom>
              <a:rect b="b" l="l" r="r" t="t"/>
              <a:pathLst>
                <a:path extrusionOk="0" h="18083" w="17775">
                  <a:moveTo>
                    <a:pt x="17774" y="1"/>
                  </a:moveTo>
                  <a:lnTo>
                    <a:pt x="0" y="17772"/>
                  </a:lnTo>
                  <a:lnTo>
                    <a:pt x="0" y="18082"/>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p:nvPr/>
          </p:nvSpPr>
          <p:spPr>
            <a:xfrm>
              <a:off x="1754831" y="3931580"/>
              <a:ext cx="408958" cy="416022"/>
            </a:xfrm>
            <a:custGeom>
              <a:rect b="b" l="l" r="r" t="t"/>
              <a:pathLst>
                <a:path extrusionOk="0" h="18082" w="17775">
                  <a:moveTo>
                    <a:pt x="17774" y="0"/>
                  </a:moveTo>
                  <a:lnTo>
                    <a:pt x="0" y="17772"/>
                  </a:lnTo>
                  <a:lnTo>
                    <a:pt x="0" y="18082"/>
                  </a:lnTo>
                  <a:lnTo>
                    <a:pt x="17774" y="310"/>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754831" y="3981803"/>
              <a:ext cx="408958" cy="416068"/>
            </a:xfrm>
            <a:custGeom>
              <a:rect b="b" l="l" r="r" t="t"/>
              <a:pathLst>
                <a:path extrusionOk="0" h="18084" w="17775">
                  <a:moveTo>
                    <a:pt x="17774" y="0"/>
                  </a:moveTo>
                  <a:lnTo>
                    <a:pt x="0" y="17771"/>
                  </a:lnTo>
                  <a:lnTo>
                    <a:pt x="0" y="18083"/>
                  </a:lnTo>
                  <a:lnTo>
                    <a:pt x="17774" y="311"/>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754831" y="3676807"/>
              <a:ext cx="218571" cy="218548"/>
            </a:xfrm>
            <a:custGeom>
              <a:rect b="b" l="l" r="r" t="t"/>
              <a:pathLst>
                <a:path extrusionOk="0" h="9499" w="9500">
                  <a:moveTo>
                    <a:pt x="9189" y="0"/>
                  </a:moveTo>
                  <a:lnTo>
                    <a:pt x="0" y="9188"/>
                  </a:lnTo>
                  <a:lnTo>
                    <a:pt x="0" y="9499"/>
                  </a:lnTo>
                  <a:lnTo>
                    <a:pt x="94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1802937" y="4785763"/>
              <a:ext cx="360850" cy="360827"/>
            </a:xfrm>
            <a:custGeom>
              <a:rect b="b" l="l" r="r" t="t"/>
              <a:pathLst>
                <a:path extrusionOk="0" h="15683" w="15684">
                  <a:moveTo>
                    <a:pt x="15683" y="1"/>
                  </a:moveTo>
                  <a:lnTo>
                    <a:pt x="1" y="15682"/>
                  </a:lnTo>
                  <a:lnTo>
                    <a:pt x="312" y="15682"/>
                  </a:lnTo>
                  <a:lnTo>
                    <a:pt x="15683" y="311"/>
                  </a:lnTo>
                  <a:lnTo>
                    <a:pt x="156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1300479" y="4808241"/>
              <a:ext cx="338302" cy="338348"/>
            </a:xfrm>
            <a:custGeom>
              <a:rect b="b" l="l" r="r" t="t"/>
              <a:pathLst>
                <a:path extrusionOk="0" h="14706" w="14704">
                  <a:moveTo>
                    <a:pt x="14704" y="1"/>
                  </a:moveTo>
                  <a:lnTo>
                    <a:pt x="0" y="14705"/>
                  </a:lnTo>
                  <a:lnTo>
                    <a:pt x="310" y="14705"/>
                  </a:lnTo>
                  <a:lnTo>
                    <a:pt x="14704" y="312"/>
                  </a:lnTo>
                  <a:lnTo>
                    <a:pt x="147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1400971" y="4908756"/>
              <a:ext cx="237806" cy="237829"/>
            </a:xfrm>
            <a:custGeom>
              <a:rect b="b" l="l" r="r" t="t"/>
              <a:pathLst>
                <a:path extrusionOk="0" h="10337" w="10336">
                  <a:moveTo>
                    <a:pt x="10336" y="1"/>
                  </a:moveTo>
                  <a:lnTo>
                    <a:pt x="0" y="10336"/>
                  </a:lnTo>
                  <a:lnTo>
                    <a:pt x="310" y="10336"/>
                  </a:lnTo>
                  <a:lnTo>
                    <a:pt x="10336" y="311"/>
                  </a:lnTo>
                  <a:lnTo>
                    <a:pt x="103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1350702" y="4858510"/>
              <a:ext cx="288077" cy="288077"/>
            </a:xfrm>
            <a:custGeom>
              <a:rect b="b" l="l" r="r" t="t"/>
              <a:pathLst>
                <a:path extrusionOk="0" h="12521" w="12521">
                  <a:moveTo>
                    <a:pt x="12521" y="0"/>
                  </a:moveTo>
                  <a:lnTo>
                    <a:pt x="1" y="12520"/>
                  </a:lnTo>
                  <a:lnTo>
                    <a:pt x="311" y="12520"/>
                  </a:lnTo>
                  <a:lnTo>
                    <a:pt x="12521" y="312"/>
                  </a:lnTo>
                  <a:lnTo>
                    <a:pt x="1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1501462" y="5009248"/>
              <a:ext cx="137309" cy="137332"/>
            </a:xfrm>
            <a:custGeom>
              <a:rect b="b" l="l" r="r" t="t"/>
              <a:pathLst>
                <a:path extrusionOk="0" h="5969" w="5968">
                  <a:moveTo>
                    <a:pt x="5968" y="0"/>
                  </a:moveTo>
                  <a:lnTo>
                    <a:pt x="1" y="5968"/>
                  </a:lnTo>
                  <a:lnTo>
                    <a:pt x="311" y="5968"/>
                  </a:lnTo>
                  <a:lnTo>
                    <a:pt x="5968" y="312"/>
                  </a:lnTo>
                  <a:lnTo>
                    <a:pt x="59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1451217" y="4959025"/>
              <a:ext cx="187557" cy="187557"/>
            </a:xfrm>
            <a:custGeom>
              <a:rect b="b" l="l" r="r" t="t"/>
              <a:pathLst>
                <a:path extrusionOk="0" h="8152" w="8152">
                  <a:moveTo>
                    <a:pt x="8152" y="1"/>
                  </a:moveTo>
                  <a:lnTo>
                    <a:pt x="0" y="8151"/>
                  </a:lnTo>
                  <a:lnTo>
                    <a:pt x="310" y="8151"/>
                  </a:lnTo>
                  <a:lnTo>
                    <a:pt x="8152" y="310"/>
                  </a:lnTo>
                  <a:lnTo>
                    <a:pt x="81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2003943" y="4986770"/>
              <a:ext cx="159833" cy="159810"/>
            </a:xfrm>
            <a:custGeom>
              <a:rect b="b" l="l" r="r" t="t"/>
              <a:pathLst>
                <a:path extrusionOk="0" h="6946" w="6947">
                  <a:moveTo>
                    <a:pt x="6946" y="0"/>
                  </a:moveTo>
                  <a:lnTo>
                    <a:pt x="0" y="6945"/>
                  </a:lnTo>
                  <a:lnTo>
                    <a:pt x="312" y="6945"/>
                  </a:lnTo>
                  <a:lnTo>
                    <a:pt x="6946" y="312"/>
                  </a:lnTo>
                  <a:lnTo>
                    <a:pt x="6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2054211" y="5037016"/>
              <a:ext cx="109562" cy="109562"/>
            </a:xfrm>
            <a:custGeom>
              <a:rect b="b" l="l" r="r" t="t"/>
              <a:pathLst>
                <a:path extrusionOk="0" h="4762" w="4762">
                  <a:moveTo>
                    <a:pt x="4761" y="1"/>
                  </a:moveTo>
                  <a:lnTo>
                    <a:pt x="1" y="4761"/>
                  </a:lnTo>
                  <a:lnTo>
                    <a:pt x="310" y="4761"/>
                  </a:lnTo>
                  <a:lnTo>
                    <a:pt x="4761" y="312"/>
                  </a:lnTo>
                  <a:lnTo>
                    <a:pt x="47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1551708" y="5059517"/>
              <a:ext cx="87060" cy="87060"/>
            </a:xfrm>
            <a:custGeom>
              <a:rect b="b" l="l" r="r" t="t"/>
              <a:pathLst>
                <a:path extrusionOk="0" h="3784" w="3784">
                  <a:moveTo>
                    <a:pt x="3784" y="1"/>
                  </a:moveTo>
                  <a:lnTo>
                    <a:pt x="0" y="3783"/>
                  </a:lnTo>
                  <a:lnTo>
                    <a:pt x="311" y="3783"/>
                  </a:lnTo>
                  <a:lnTo>
                    <a:pt x="3784" y="311"/>
                  </a:lnTo>
                  <a:lnTo>
                    <a:pt x="37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2104457" y="5087263"/>
              <a:ext cx="59313" cy="59313"/>
            </a:xfrm>
            <a:custGeom>
              <a:rect b="b" l="l" r="r" t="t"/>
              <a:pathLst>
                <a:path extrusionOk="0" h="2578" w="2578">
                  <a:moveTo>
                    <a:pt x="2577" y="1"/>
                  </a:moveTo>
                  <a:lnTo>
                    <a:pt x="1" y="2577"/>
                  </a:lnTo>
                  <a:lnTo>
                    <a:pt x="310" y="2577"/>
                  </a:lnTo>
                  <a:lnTo>
                    <a:pt x="2577" y="311"/>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1903451" y="4886278"/>
              <a:ext cx="260330" cy="260307"/>
            </a:xfrm>
            <a:custGeom>
              <a:rect b="b" l="l" r="r" t="t"/>
              <a:pathLst>
                <a:path extrusionOk="0" h="11314" w="11315">
                  <a:moveTo>
                    <a:pt x="11314" y="1"/>
                  </a:moveTo>
                  <a:lnTo>
                    <a:pt x="1" y="11313"/>
                  </a:lnTo>
                  <a:lnTo>
                    <a:pt x="311" y="11313"/>
                  </a:lnTo>
                  <a:lnTo>
                    <a:pt x="11314" y="311"/>
                  </a:lnTo>
                  <a:lnTo>
                    <a:pt x="113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1853205" y="4836032"/>
              <a:ext cx="310578" cy="310555"/>
            </a:xfrm>
            <a:custGeom>
              <a:rect b="b" l="l" r="r" t="t"/>
              <a:pathLst>
                <a:path extrusionOk="0" h="13498" w="13499">
                  <a:moveTo>
                    <a:pt x="13498" y="0"/>
                  </a:moveTo>
                  <a:lnTo>
                    <a:pt x="0" y="13497"/>
                  </a:lnTo>
                  <a:lnTo>
                    <a:pt x="311" y="13497"/>
                  </a:lnTo>
                  <a:lnTo>
                    <a:pt x="13498" y="312"/>
                  </a:lnTo>
                  <a:lnTo>
                    <a:pt x="134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1953674" y="4936524"/>
              <a:ext cx="210104" cy="210058"/>
            </a:xfrm>
            <a:custGeom>
              <a:rect b="b" l="l" r="r" t="t"/>
              <a:pathLst>
                <a:path extrusionOk="0" h="9130" w="9132">
                  <a:moveTo>
                    <a:pt x="9131" y="1"/>
                  </a:moveTo>
                  <a:lnTo>
                    <a:pt x="1" y="9129"/>
                  </a:lnTo>
                  <a:lnTo>
                    <a:pt x="312" y="9129"/>
                  </a:lnTo>
                  <a:lnTo>
                    <a:pt x="9131" y="311"/>
                  </a:lnTo>
                  <a:lnTo>
                    <a:pt x="9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898491" y="4931256"/>
              <a:ext cx="215304" cy="215327"/>
            </a:xfrm>
            <a:custGeom>
              <a:rect b="b" l="l" r="r" t="t"/>
              <a:pathLst>
                <a:path extrusionOk="0" h="9359" w="9358">
                  <a:moveTo>
                    <a:pt x="9357" y="1"/>
                  </a:moveTo>
                  <a:lnTo>
                    <a:pt x="1" y="9358"/>
                  </a:lnTo>
                  <a:lnTo>
                    <a:pt x="310" y="9358"/>
                  </a:lnTo>
                  <a:lnTo>
                    <a:pt x="9357" y="310"/>
                  </a:lnTo>
                  <a:lnTo>
                    <a:pt x="9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747707" y="4780495"/>
              <a:ext cx="366095" cy="366095"/>
            </a:xfrm>
            <a:custGeom>
              <a:rect b="b" l="l" r="r" t="t"/>
              <a:pathLst>
                <a:path extrusionOk="0" h="15912" w="15912">
                  <a:moveTo>
                    <a:pt x="15911" y="1"/>
                  </a:moveTo>
                  <a:lnTo>
                    <a:pt x="1" y="15911"/>
                  </a:lnTo>
                  <a:lnTo>
                    <a:pt x="312" y="15911"/>
                  </a:lnTo>
                  <a:lnTo>
                    <a:pt x="15911" y="311"/>
                  </a:lnTo>
                  <a:lnTo>
                    <a:pt x="159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1099496" y="5132240"/>
              <a:ext cx="14288" cy="14334"/>
            </a:xfrm>
            <a:custGeom>
              <a:rect b="b" l="l" r="r" t="t"/>
              <a:pathLst>
                <a:path extrusionOk="0" h="623" w="621">
                  <a:moveTo>
                    <a:pt x="620" y="1"/>
                  </a:moveTo>
                  <a:lnTo>
                    <a:pt x="0" y="622"/>
                  </a:lnTo>
                  <a:lnTo>
                    <a:pt x="310" y="622"/>
                  </a:lnTo>
                  <a:lnTo>
                    <a:pt x="620" y="310"/>
                  </a:lnTo>
                  <a:lnTo>
                    <a:pt x="620" y="1"/>
                  </a:lnTo>
                  <a:close/>
                </a:path>
              </a:pathLst>
            </a:custGeom>
            <a:solidFill>
              <a:srgbClr val="CA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245250" y="4802995"/>
              <a:ext cx="343594" cy="343594"/>
            </a:xfrm>
            <a:custGeom>
              <a:rect b="b" l="l" r="r" t="t"/>
              <a:pathLst>
                <a:path extrusionOk="0" h="14934" w="14934">
                  <a:moveTo>
                    <a:pt x="14934" y="1"/>
                  </a:moveTo>
                  <a:lnTo>
                    <a:pt x="0" y="14933"/>
                  </a:lnTo>
                  <a:lnTo>
                    <a:pt x="311" y="14933"/>
                  </a:lnTo>
                  <a:lnTo>
                    <a:pt x="14934" y="310"/>
                  </a:lnTo>
                  <a:lnTo>
                    <a:pt x="149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345741" y="4903487"/>
              <a:ext cx="243097" cy="243097"/>
            </a:xfrm>
            <a:custGeom>
              <a:rect b="b" l="l" r="r" t="t"/>
              <a:pathLst>
                <a:path extrusionOk="0" h="10566" w="10566">
                  <a:moveTo>
                    <a:pt x="10566" y="0"/>
                  </a:moveTo>
                  <a:lnTo>
                    <a:pt x="0" y="10565"/>
                  </a:lnTo>
                  <a:lnTo>
                    <a:pt x="311" y="10565"/>
                  </a:lnTo>
                  <a:lnTo>
                    <a:pt x="10566" y="311"/>
                  </a:lnTo>
                  <a:lnTo>
                    <a:pt x="105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295473" y="4853241"/>
              <a:ext cx="293369" cy="293346"/>
            </a:xfrm>
            <a:custGeom>
              <a:rect b="b" l="l" r="r" t="t"/>
              <a:pathLst>
                <a:path extrusionOk="0" h="12750" w="12751">
                  <a:moveTo>
                    <a:pt x="12751" y="1"/>
                  </a:moveTo>
                  <a:lnTo>
                    <a:pt x="1" y="12749"/>
                  </a:lnTo>
                  <a:lnTo>
                    <a:pt x="312" y="12749"/>
                  </a:lnTo>
                  <a:lnTo>
                    <a:pt x="12751" y="310"/>
                  </a:lnTo>
                  <a:lnTo>
                    <a:pt x="127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1049228" y="5081994"/>
              <a:ext cx="64559" cy="64582"/>
            </a:xfrm>
            <a:custGeom>
              <a:rect b="b" l="l" r="r" t="t"/>
              <a:pathLst>
                <a:path extrusionOk="0" h="2807" w="2806">
                  <a:moveTo>
                    <a:pt x="2805" y="1"/>
                  </a:moveTo>
                  <a:lnTo>
                    <a:pt x="1" y="2806"/>
                  </a:lnTo>
                  <a:lnTo>
                    <a:pt x="310" y="2806"/>
                  </a:lnTo>
                  <a:lnTo>
                    <a:pt x="2805" y="311"/>
                  </a:lnTo>
                  <a:lnTo>
                    <a:pt x="2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395987" y="4953733"/>
              <a:ext cx="192849" cy="192849"/>
            </a:xfrm>
            <a:custGeom>
              <a:rect b="b" l="l" r="r" t="t"/>
              <a:pathLst>
                <a:path extrusionOk="0" h="8382" w="8382">
                  <a:moveTo>
                    <a:pt x="8382" y="1"/>
                  </a:moveTo>
                  <a:lnTo>
                    <a:pt x="0" y="8381"/>
                  </a:lnTo>
                  <a:lnTo>
                    <a:pt x="310" y="8381"/>
                  </a:lnTo>
                  <a:lnTo>
                    <a:pt x="8382" y="310"/>
                  </a:lnTo>
                  <a:lnTo>
                    <a:pt x="8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797999" y="4830764"/>
              <a:ext cx="315801" cy="315824"/>
            </a:xfrm>
            <a:custGeom>
              <a:rect b="b" l="l" r="r" t="t"/>
              <a:pathLst>
                <a:path extrusionOk="0" h="13727" w="13726">
                  <a:moveTo>
                    <a:pt x="13725" y="1"/>
                  </a:moveTo>
                  <a:lnTo>
                    <a:pt x="0" y="13726"/>
                  </a:lnTo>
                  <a:lnTo>
                    <a:pt x="310" y="13726"/>
                  </a:lnTo>
                  <a:lnTo>
                    <a:pt x="13725" y="310"/>
                  </a:lnTo>
                  <a:lnTo>
                    <a:pt x="13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848245" y="4880987"/>
              <a:ext cx="265553" cy="265599"/>
            </a:xfrm>
            <a:custGeom>
              <a:rect b="b" l="l" r="r" t="t"/>
              <a:pathLst>
                <a:path extrusionOk="0" h="11544" w="11542">
                  <a:moveTo>
                    <a:pt x="11541" y="0"/>
                  </a:moveTo>
                  <a:lnTo>
                    <a:pt x="0" y="11543"/>
                  </a:lnTo>
                  <a:lnTo>
                    <a:pt x="310" y="11543"/>
                  </a:lnTo>
                  <a:lnTo>
                    <a:pt x="11541" y="312"/>
                  </a:lnTo>
                  <a:lnTo>
                    <a:pt x="11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250234" y="4758017"/>
              <a:ext cx="388551" cy="388574"/>
            </a:xfrm>
            <a:custGeom>
              <a:rect b="b" l="l" r="r" t="t"/>
              <a:pathLst>
                <a:path extrusionOk="0" h="16889" w="16888">
                  <a:moveTo>
                    <a:pt x="16888" y="1"/>
                  </a:moveTo>
                  <a:lnTo>
                    <a:pt x="0" y="16888"/>
                  </a:lnTo>
                  <a:lnTo>
                    <a:pt x="310" y="16888"/>
                  </a:lnTo>
                  <a:lnTo>
                    <a:pt x="16888" y="311"/>
                  </a:lnTo>
                  <a:lnTo>
                    <a:pt x="16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998982" y="5031771"/>
              <a:ext cx="114807" cy="114807"/>
            </a:xfrm>
            <a:custGeom>
              <a:rect b="b" l="l" r="r" t="t"/>
              <a:pathLst>
                <a:path extrusionOk="0" h="4990" w="4990">
                  <a:moveTo>
                    <a:pt x="4989" y="0"/>
                  </a:moveTo>
                  <a:lnTo>
                    <a:pt x="0" y="4989"/>
                  </a:lnTo>
                  <a:lnTo>
                    <a:pt x="310" y="4989"/>
                  </a:lnTo>
                  <a:lnTo>
                    <a:pt x="4989" y="310"/>
                  </a:lnTo>
                  <a:lnTo>
                    <a:pt x="49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948736" y="4981502"/>
              <a:ext cx="165056" cy="165079"/>
            </a:xfrm>
            <a:custGeom>
              <a:rect b="b" l="l" r="r" t="t"/>
              <a:pathLst>
                <a:path extrusionOk="0" h="7175" w="7174">
                  <a:moveTo>
                    <a:pt x="7173" y="1"/>
                  </a:moveTo>
                  <a:lnTo>
                    <a:pt x="0" y="7174"/>
                  </a:lnTo>
                  <a:lnTo>
                    <a:pt x="311" y="7174"/>
                  </a:lnTo>
                  <a:lnTo>
                    <a:pt x="7173" y="310"/>
                  </a:lnTo>
                  <a:lnTo>
                    <a:pt x="7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1601954" y="5109763"/>
              <a:ext cx="36812" cy="36812"/>
            </a:xfrm>
            <a:custGeom>
              <a:rect b="b" l="l" r="r" t="t"/>
              <a:pathLst>
                <a:path extrusionOk="0" h="1600" w="1600">
                  <a:moveTo>
                    <a:pt x="1600" y="1"/>
                  </a:moveTo>
                  <a:lnTo>
                    <a:pt x="0" y="1599"/>
                  </a:lnTo>
                  <a:lnTo>
                    <a:pt x="310" y="1599"/>
                  </a:lnTo>
                  <a:lnTo>
                    <a:pt x="1600" y="310"/>
                  </a:lnTo>
                  <a:lnTo>
                    <a:pt x="1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179935" y="4630838"/>
              <a:ext cx="386802" cy="387170"/>
            </a:xfrm>
            <a:custGeom>
              <a:rect b="b" l="l" r="r" t="t"/>
              <a:pathLst>
                <a:path extrusionOk="0" h="16828" w="16812">
                  <a:moveTo>
                    <a:pt x="16518" y="1"/>
                  </a:moveTo>
                  <a:lnTo>
                    <a:pt x="1" y="16518"/>
                  </a:lnTo>
                  <a:lnTo>
                    <a:pt x="1" y="16828"/>
                  </a:lnTo>
                  <a:lnTo>
                    <a:pt x="16811" y="17"/>
                  </a:lnTo>
                  <a:cubicBezTo>
                    <a:pt x="16755" y="9"/>
                    <a:pt x="16698" y="1"/>
                    <a:pt x="16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704893" y="4328257"/>
              <a:ext cx="408912" cy="416068"/>
            </a:xfrm>
            <a:custGeom>
              <a:rect b="b" l="l" r="r" t="t"/>
              <a:pathLst>
                <a:path extrusionOk="0" h="18084" w="17773">
                  <a:moveTo>
                    <a:pt x="17772" y="0"/>
                  </a:moveTo>
                  <a:lnTo>
                    <a:pt x="0" y="17772"/>
                  </a:lnTo>
                  <a:lnTo>
                    <a:pt x="0" y="18083"/>
                  </a:lnTo>
                  <a:lnTo>
                    <a:pt x="17772" y="310"/>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704893" y="4227742"/>
              <a:ext cx="408912" cy="416068"/>
            </a:xfrm>
            <a:custGeom>
              <a:rect b="b" l="l" r="r" t="t"/>
              <a:pathLst>
                <a:path extrusionOk="0" h="18084" w="17773">
                  <a:moveTo>
                    <a:pt x="17772" y="1"/>
                  </a:moveTo>
                  <a:lnTo>
                    <a:pt x="0" y="17773"/>
                  </a:lnTo>
                  <a:lnTo>
                    <a:pt x="0" y="18083"/>
                  </a:lnTo>
                  <a:lnTo>
                    <a:pt x="17772" y="311"/>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704893" y="4278011"/>
              <a:ext cx="408912" cy="416068"/>
            </a:xfrm>
            <a:custGeom>
              <a:rect b="b" l="l" r="r" t="t"/>
              <a:pathLst>
                <a:path extrusionOk="0" h="18084" w="17773">
                  <a:moveTo>
                    <a:pt x="17772" y="0"/>
                  </a:moveTo>
                  <a:lnTo>
                    <a:pt x="0" y="17772"/>
                  </a:lnTo>
                  <a:lnTo>
                    <a:pt x="0" y="18084"/>
                  </a:lnTo>
                  <a:lnTo>
                    <a:pt x="17772" y="312"/>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704893" y="4378503"/>
              <a:ext cx="408912" cy="416068"/>
            </a:xfrm>
            <a:custGeom>
              <a:rect b="b" l="l" r="r" t="t"/>
              <a:pathLst>
                <a:path extrusionOk="0" h="18084" w="17773">
                  <a:moveTo>
                    <a:pt x="17772" y="1"/>
                  </a:moveTo>
                  <a:lnTo>
                    <a:pt x="0" y="17773"/>
                  </a:lnTo>
                  <a:lnTo>
                    <a:pt x="0" y="18083"/>
                  </a:lnTo>
                  <a:lnTo>
                    <a:pt x="17772" y="311"/>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704893" y="4478995"/>
              <a:ext cx="408912" cy="416091"/>
            </a:xfrm>
            <a:custGeom>
              <a:rect b="b" l="l" r="r" t="t"/>
              <a:pathLst>
                <a:path extrusionOk="0" h="18085" w="17773">
                  <a:moveTo>
                    <a:pt x="17772" y="1"/>
                  </a:moveTo>
                  <a:lnTo>
                    <a:pt x="0" y="17772"/>
                  </a:lnTo>
                  <a:lnTo>
                    <a:pt x="0" y="18084"/>
                  </a:lnTo>
                  <a:lnTo>
                    <a:pt x="17772" y="312"/>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704893" y="4428749"/>
              <a:ext cx="408912" cy="416045"/>
            </a:xfrm>
            <a:custGeom>
              <a:rect b="b" l="l" r="r" t="t"/>
              <a:pathLst>
                <a:path extrusionOk="0" h="18083" w="17773">
                  <a:moveTo>
                    <a:pt x="17772" y="0"/>
                  </a:moveTo>
                  <a:lnTo>
                    <a:pt x="0" y="17773"/>
                  </a:lnTo>
                  <a:lnTo>
                    <a:pt x="0" y="18083"/>
                  </a:lnTo>
                  <a:lnTo>
                    <a:pt x="17772" y="312"/>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704893" y="4031382"/>
              <a:ext cx="406842" cy="411420"/>
            </a:xfrm>
            <a:custGeom>
              <a:rect b="b" l="l" r="r" t="t"/>
              <a:pathLst>
                <a:path extrusionOk="0" h="17882" w="17683">
                  <a:moveTo>
                    <a:pt x="17572" y="0"/>
                  </a:moveTo>
                  <a:lnTo>
                    <a:pt x="0" y="17572"/>
                  </a:lnTo>
                  <a:lnTo>
                    <a:pt x="0" y="17882"/>
                  </a:lnTo>
                  <a:lnTo>
                    <a:pt x="17683" y="200"/>
                  </a:lnTo>
                  <a:cubicBezTo>
                    <a:pt x="17653" y="129"/>
                    <a:pt x="17616" y="62"/>
                    <a:pt x="17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704893" y="4020063"/>
              <a:ext cx="271995" cy="271995"/>
            </a:xfrm>
            <a:custGeom>
              <a:rect b="b" l="l" r="r" t="t"/>
              <a:pathLst>
                <a:path extrusionOk="0" h="11822" w="11822">
                  <a:moveTo>
                    <a:pt x="11512" y="0"/>
                  </a:moveTo>
                  <a:lnTo>
                    <a:pt x="0" y="11511"/>
                  </a:lnTo>
                  <a:lnTo>
                    <a:pt x="0" y="11822"/>
                  </a:lnTo>
                  <a:lnTo>
                    <a:pt x="11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704893" y="4177519"/>
              <a:ext cx="408912" cy="416022"/>
            </a:xfrm>
            <a:custGeom>
              <a:rect b="b" l="l" r="r" t="t"/>
              <a:pathLst>
                <a:path extrusionOk="0" h="18082" w="17773">
                  <a:moveTo>
                    <a:pt x="17772" y="0"/>
                  </a:moveTo>
                  <a:lnTo>
                    <a:pt x="0" y="17772"/>
                  </a:lnTo>
                  <a:lnTo>
                    <a:pt x="0" y="18082"/>
                  </a:lnTo>
                  <a:lnTo>
                    <a:pt x="17772" y="311"/>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704893" y="4020063"/>
              <a:ext cx="322266" cy="322243"/>
            </a:xfrm>
            <a:custGeom>
              <a:rect b="b" l="l" r="r" t="t"/>
              <a:pathLst>
                <a:path extrusionOk="0" h="14006" w="14007">
                  <a:moveTo>
                    <a:pt x="13697" y="0"/>
                  </a:moveTo>
                  <a:lnTo>
                    <a:pt x="0" y="13696"/>
                  </a:lnTo>
                  <a:lnTo>
                    <a:pt x="0" y="14005"/>
                  </a:lnTo>
                  <a:lnTo>
                    <a:pt x="140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704893" y="4020063"/>
              <a:ext cx="372514" cy="372491"/>
            </a:xfrm>
            <a:custGeom>
              <a:rect b="b" l="l" r="r" t="t"/>
              <a:pathLst>
                <a:path extrusionOk="0" h="16190" w="16191">
                  <a:moveTo>
                    <a:pt x="15880" y="0"/>
                  </a:moveTo>
                  <a:lnTo>
                    <a:pt x="0" y="15880"/>
                  </a:lnTo>
                  <a:lnTo>
                    <a:pt x="0" y="16190"/>
                  </a:lnTo>
                  <a:lnTo>
                    <a:pt x="16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704893" y="4077004"/>
              <a:ext cx="408912" cy="416068"/>
            </a:xfrm>
            <a:custGeom>
              <a:rect b="b" l="l" r="r" t="t"/>
              <a:pathLst>
                <a:path extrusionOk="0" h="18084" w="17773">
                  <a:moveTo>
                    <a:pt x="17772" y="1"/>
                  </a:moveTo>
                  <a:lnTo>
                    <a:pt x="0" y="17773"/>
                  </a:lnTo>
                  <a:lnTo>
                    <a:pt x="0" y="18083"/>
                  </a:lnTo>
                  <a:lnTo>
                    <a:pt x="17772" y="310"/>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704893" y="4127273"/>
              <a:ext cx="408912" cy="416022"/>
            </a:xfrm>
            <a:custGeom>
              <a:rect b="b" l="l" r="r" t="t"/>
              <a:pathLst>
                <a:path extrusionOk="0" h="18082" w="17773">
                  <a:moveTo>
                    <a:pt x="17772" y="0"/>
                  </a:moveTo>
                  <a:lnTo>
                    <a:pt x="0" y="17772"/>
                  </a:lnTo>
                  <a:lnTo>
                    <a:pt x="0" y="18082"/>
                  </a:lnTo>
                  <a:lnTo>
                    <a:pt x="17772" y="310"/>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704893" y="4529242"/>
              <a:ext cx="408912" cy="416091"/>
            </a:xfrm>
            <a:custGeom>
              <a:rect b="b" l="l" r="r" t="t"/>
              <a:pathLst>
                <a:path extrusionOk="0" h="18085" w="17773">
                  <a:moveTo>
                    <a:pt x="17772" y="1"/>
                  </a:moveTo>
                  <a:lnTo>
                    <a:pt x="0" y="17773"/>
                  </a:lnTo>
                  <a:lnTo>
                    <a:pt x="0" y="18084"/>
                  </a:lnTo>
                  <a:lnTo>
                    <a:pt x="17772" y="311"/>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
            <p:cNvSpPr/>
            <p:nvPr/>
          </p:nvSpPr>
          <p:spPr>
            <a:xfrm>
              <a:off x="179935" y="4630838"/>
              <a:ext cx="286696" cy="286719"/>
            </a:xfrm>
            <a:custGeom>
              <a:rect b="b" l="l" r="r" t="t"/>
              <a:pathLst>
                <a:path extrusionOk="0" h="12462" w="12461">
                  <a:moveTo>
                    <a:pt x="12150" y="1"/>
                  </a:moveTo>
                  <a:lnTo>
                    <a:pt x="1" y="12152"/>
                  </a:lnTo>
                  <a:lnTo>
                    <a:pt x="1" y="12461"/>
                  </a:lnTo>
                  <a:lnTo>
                    <a:pt x="124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179935" y="4630838"/>
              <a:ext cx="236425" cy="236448"/>
            </a:xfrm>
            <a:custGeom>
              <a:rect b="b" l="l" r="r" t="t"/>
              <a:pathLst>
                <a:path extrusionOk="0" h="10277" w="10276">
                  <a:moveTo>
                    <a:pt x="9966" y="1"/>
                  </a:moveTo>
                  <a:lnTo>
                    <a:pt x="1" y="9966"/>
                  </a:lnTo>
                  <a:lnTo>
                    <a:pt x="1" y="10277"/>
                  </a:lnTo>
                  <a:lnTo>
                    <a:pt x="102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179935" y="4630838"/>
              <a:ext cx="336922" cy="336968"/>
            </a:xfrm>
            <a:custGeom>
              <a:rect b="b" l="l" r="r" t="t"/>
              <a:pathLst>
                <a:path extrusionOk="0" h="14646" w="14644">
                  <a:moveTo>
                    <a:pt x="14334" y="1"/>
                  </a:moveTo>
                  <a:lnTo>
                    <a:pt x="1" y="14335"/>
                  </a:lnTo>
                  <a:lnTo>
                    <a:pt x="1" y="14645"/>
                  </a:lnTo>
                  <a:lnTo>
                    <a:pt x="14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179935" y="4652671"/>
              <a:ext cx="408912" cy="415607"/>
            </a:xfrm>
            <a:custGeom>
              <a:rect b="b" l="l" r="r" t="t"/>
              <a:pathLst>
                <a:path extrusionOk="0" h="18064" w="17773">
                  <a:moveTo>
                    <a:pt x="17753" y="0"/>
                  </a:moveTo>
                  <a:lnTo>
                    <a:pt x="1" y="17753"/>
                  </a:lnTo>
                  <a:lnTo>
                    <a:pt x="1" y="18063"/>
                  </a:lnTo>
                  <a:lnTo>
                    <a:pt x="17773" y="291"/>
                  </a:lnTo>
                  <a:lnTo>
                    <a:pt x="17773" y="184"/>
                  </a:lnTo>
                  <a:cubicBezTo>
                    <a:pt x="17773" y="121"/>
                    <a:pt x="17764" y="61"/>
                    <a:pt x="17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179935" y="4630838"/>
              <a:ext cx="186177" cy="186200"/>
            </a:xfrm>
            <a:custGeom>
              <a:rect b="b" l="l" r="r" t="t"/>
              <a:pathLst>
                <a:path extrusionOk="0" h="8093" w="8092">
                  <a:moveTo>
                    <a:pt x="7782" y="1"/>
                  </a:moveTo>
                  <a:lnTo>
                    <a:pt x="1" y="7782"/>
                  </a:lnTo>
                  <a:lnTo>
                    <a:pt x="1" y="8092"/>
                  </a:lnTo>
                  <a:lnTo>
                    <a:pt x="8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704893" y="4579511"/>
              <a:ext cx="408912" cy="416045"/>
            </a:xfrm>
            <a:custGeom>
              <a:rect b="b" l="l" r="r" t="t"/>
              <a:pathLst>
                <a:path extrusionOk="0" h="18083" w="17773">
                  <a:moveTo>
                    <a:pt x="17772" y="0"/>
                  </a:moveTo>
                  <a:lnTo>
                    <a:pt x="0" y="17773"/>
                  </a:lnTo>
                  <a:lnTo>
                    <a:pt x="0" y="18083"/>
                  </a:lnTo>
                  <a:lnTo>
                    <a:pt x="17772" y="311"/>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a:off x="179935" y="4702480"/>
              <a:ext cx="408912" cy="416068"/>
            </a:xfrm>
            <a:custGeom>
              <a:rect b="b" l="l" r="r" t="t"/>
              <a:pathLst>
                <a:path extrusionOk="0" h="18084" w="17773">
                  <a:moveTo>
                    <a:pt x="17773" y="1"/>
                  </a:moveTo>
                  <a:lnTo>
                    <a:pt x="1" y="17774"/>
                  </a:lnTo>
                  <a:lnTo>
                    <a:pt x="1" y="18083"/>
                  </a:lnTo>
                  <a:lnTo>
                    <a:pt x="17773" y="311"/>
                  </a:lnTo>
                  <a:lnTo>
                    <a:pt x="17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a:off x="179935" y="4630838"/>
              <a:ext cx="135928" cy="135951"/>
            </a:xfrm>
            <a:custGeom>
              <a:rect b="b" l="l" r="r" t="t"/>
              <a:pathLst>
                <a:path extrusionOk="0" h="5909" w="5908">
                  <a:moveTo>
                    <a:pt x="5598" y="1"/>
                  </a:moveTo>
                  <a:lnTo>
                    <a:pt x="1" y="5597"/>
                  </a:lnTo>
                  <a:lnTo>
                    <a:pt x="1" y="5908"/>
                  </a:lnTo>
                  <a:lnTo>
                    <a:pt x="5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704893" y="4679980"/>
              <a:ext cx="408912" cy="416091"/>
            </a:xfrm>
            <a:custGeom>
              <a:rect b="b" l="l" r="r" t="t"/>
              <a:pathLst>
                <a:path extrusionOk="0" h="18085" w="17773">
                  <a:moveTo>
                    <a:pt x="17772" y="1"/>
                  </a:moveTo>
                  <a:lnTo>
                    <a:pt x="0" y="17773"/>
                  </a:lnTo>
                  <a:lnTo>
                    <a:pt x="0" y="18084"/>
                  </a:lnTo>
                  <a:lnTo>
                    <a:pt x="17772" y="312"/>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704893" y="4629734"/>
              <a:ext cx="408912" cy="416091"/>
            </a:xfrm>
            <a:custGeom>
              <a:rect b="b" l="l" r="r" t="t"/>
              <a:pathLst>
                <a:path extrusionOk="0" h="18085" w="17773">
                  <a:moveTo>
                    <a:pt x="17772" y="1"/>
                  </a:moveTo>
                  <a:lnTo>
                    <a:pt x="0" y="17774"/>
                  </a:lnTo>
                  <a:lnTo>
                    <a:pt x="0" y="18084"/>
                  </a:lnTo>
                  <a:lnTo>
                    <a:pt x="17772" y="312"/>
                  </a:lnTo>
                  <a:lnTo>
                    <a:pt x="17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704893" y="4730249"/>
              <a:ext cx="408912" cy="416068"/>
            </a:xfrm>
            <a:custGeom>
              <a:rect b="b" l="l" r="r" t="t"/>
              <a:pathLst>
                <a:path extrusionOk="0" h="18084" w="17773">
                  <a:moveTo>
                    <a:pt x="17772" y="0"/>
                  </a:moveTo>
                  <a:lnTo>
                    <a:pt x="0" y="17772"/>
                  </a:lnTo>
                  <a:lnTo>
                    <a:pt x="0" y="18084"/>
                  </a:lnTo>
                  <a:lnTo>
                    <a:pt x="17772" y="311"/>
                  </a:lnTo>
                  <a:lnTo>
                    <a:pt x="17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179935" y="4630838"/>
              <a:ext cx="85680" cy="85703"/>
            </a:xfrm>
            <a:custGeom>
              <a:rect b="b" l="l" r="r" t="t"/>
              <a:pathLst>
                <a:path extrusionOk="0" h="3725" w="3724">
                  <a:moveTo>
                    <a:pt x="3413" y="1"/>
                  </a:moveTo>
                  <a:lnTo>
                    <a:pt x="1" y="3414"/>
                  </a:lnTo>
                  <a:lnTo>
                    <a:pt x="1" y="3725"/>
                  </a:lnTo>
                  <a:lnTo>
                    <a:pt x="37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179935" y="4630838"/>
              <a:ext cx="35432" cy="35455"/>
            </a:xfrm>
            <a:custGeom>
              <a:rect b="b" l="l" r="r" t="t"/>
              <a:pathLst>
                <a:path extrusionOk="0" h="1541" w="1540">
                  <a:moveTo>
                    <a:pt x="1230" y="1"/>
                  </a:moveTo>
                  <a:lnTo>
                    <a:pt x="1" y="1229"/>
                  </a:lnTo>
                  <a:lnTo>
                    <a:pt x="1" y="1540"/>
                  </a:lnTo>
                  <a:lnTo>
                    <a:pt x="15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1754831" y="4735540"/>
              <a:ext cx="408958" cy="411052"/>
            </a:xfrm>
            <a:custGeom>
              <a:rect b="b" l="l" r="r" t="t"/>
              <a:pathLst>
                <a:path extrusionOk="0" h="17866" w="17775">
                  <a:moveTo>
                    <a:pt x="17774" y="1"/>
                  </a:moveTo>
                  <a:lnTo>
                    <a:pt x="0" y="17773"/>
                  </a:lnTo>
                  <a:lnTo>
                    <a:pt x="0" y="17865"/>
                  </a:lnTo>
                  <a:lnTo>
                    <a:pt x="219" y="17865"/>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1229873" y="4322943"/>
              <a:ext cx="348656" cy="348610"/>
            </a:xfrm>
            <a:custGeom>
              <a:rect b="b" l="l" r="r" t="t"/>
              <a:pathLst>
                <a:path extrusionOk="0" h="15152" w="15154">
                  <a:moveTo>
                    <a:pt x="14843" y="0"/>
                  </a:moveTo>
                  <a:lnTo>
                    <a:pt x="1" y="14842"/>
                  </a:lnTo>
                  <a:lnTo>
                    <a:pt x="1" y="15152"/>
                  </a:lnTo>
                  <a:lnTo>
                    <a:pt x="15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1229873" y="4322943"/>
              <a:ext cx="97391" cy="97391"/>
            </a:xfrm>
            <a:custGeom>
              <a:rect b="b" l="l" r="r" t="t"/>
              <a:pathLst>
                <a:path extrusionOk="0" h="4233" w="4233">
                  <a:moveTo>
                    <a:pt x="3923" y="0"/>
                  </a:moveTo>
                  <a:lnTo>
                    <a:pt x="1" y="3922"/>
                  </a:lnTo>
                  <a:lnTo>
                    <a:pt x="1" y="4232"/>
                  </a:lnTo>
                  <a:lnTo>
                    <a:pt x="42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1229873" y="4322943"/>
              <a:ext cx="197888" cy="197864"/>
            </a:xfrm>
            <a:custGeom>
              <a:rect b="b" l="l" r="r" t="t"/>
              <a:pathLst>
                <a:path extrusionOk="0" h="8600" w="8601">
                  <a:moveTo>
                    <a:pt x="8291" y="0"/>
                  </a:moveTo>
                  <a:lnTo>
                    <a:pt x="1" y="8290"/>
                  </a:lnTo>
                  <a:lnTo>
                    <a:pt x="1" y="8600"/>
                  </a:lnTo>
                  <a:lnTo>
                    <a:pt x="8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704893" y="4020063"/>
              <a:ext cx="221746" cy="221746"/>
            </a:xfrm>
            <a:custGeom>
              <a:rect b="b" l="l" r="r" t="t"/>
              <a:pathLst>
                <a:path extrusionOk="0" h="9638" w="9638">
                  <a:moveTo>
                    <a:pt x="9328" y="0"/>
                  </a:moveTo>
                  <a:lnTo>
                    <a:pt x="0" y="9328"/>
                  </a:lnTo>
                  <a:lnTo>
                    <a:pt x="0" y="9638"/>
                  </a:lnTo>
                  <a:lnTo>
                    <a:pt x="9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1229873" y="4322943"/>
              <a:ext cx="298384" cy="298384"/>
            </a:xfrm>
            <a:custGeom>
              <a:rect b="b" l="l" r="r" t="t"/>
              <a:pathLst>
                <a:path extrusionOk="0" h="12969" w="12969">
                  <a:moveTo>
                    <a:pt x="12659" y="0"/>
                  </a:moveTo>
                  <a:lnTo>
                    <a:pt x="1" y="12658"/>
                  </a:lnTo>
                  <a:lnTo>
                    <a:pt x="1" y="12968"/>
                  </a:lnTo>
                  <a:lnTo>
                    <a:pt x="1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1229873" y="4322943"/>
              <a:ext cx="248136" cy="248136"/>
            </a:xfrm>
            <a:custGeom>
              <a:rect b="b" l="l" r="r" t="t"/>
              <a:pathLst>
                <a:path extrusionOk="0" h="10785" w="10785">
                  <a:moveTo>
                    <a:pt x="10475" y="0"/>
                  </a:moveTo>
                  <a:lnTo>
                    <a:pt x="1" y="10474"/>
                  </a:lnTo>
                  <a:lnTo>
                    <a:pt x="1" y="10784"/>
                  </a:lnTo>
                  <a:lnTo>
                    <a:pt x="107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3"/>
            <p:cNvSpPr/>
            <p:nvPr/>
          </p:nvSpPr>
          <p:spPr>
            <a:xfrm>
              <a:off x="1229873" y="4322943"/>
              <a:ext cx="47142" cy="47119"/>
            </a:xfrm>
            <a:custGeom>
              <a:rect b="b" l="l" r="r" t="t"/>
              <a:pathLst>
                <a:path extrusionOk="0" h="2048" w="2049">
                  <a:moveTo>
                    <a:pt x="1739" y="0"/>
                  </a:moveTo>
                  <a:lnTo>
                    <a:pt x="1" y="1738"/>
                  </a:lnTo>
                  <a:lnTo>
                    <a:pt x="1" y="2048"/>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a:off x="1754831" y="4584779"/>
              <a:ext cx="408958" cy="416068"/>
            </a:xfrm>
            <a:custGeom>
              <a:rect b="b" l="l" r="r" t="t"/>
              <a:pathLst>
                <a:path extrusionOk="0" h="18084" w="17775">
                  <a:moveTo>
                    <a:pt x="17774" y="1"/>
                  </a:moveTo>
                  <a:lnTo>
                    <a:pt x="0" y="17774"/>
                  </a:lnTo>
                  <a:lnTo>
                    <a:pt x="0" y="18083"/>
                  </a:lnTo>
                  <a:lnTo>
                    <a:pt x="17774" y="311"/>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1754831" y="4534556"/>
              <a:ext cx="408958" cy="416022"/>
            </a:xfrm>
            <a:custGeom>
              <a:rect b="b" l="l" r="r" t="t"/>
              <a:pathLst>
                <a:path extrusionOk="0" h="18082" w="17775">
                  <a:moveTo>
                    <a:pt x="17774" y="0"/>
                  </a:moveTo>
                  <a:lnTo>
                    <a:pt x="0" y="17772"/>
                  </a:lnTo>
                  <a:lnTo>
                    <a:pt x="0" y="18082"/>
                  </a:lnTo>
                  <a:lnTo>
                    <a:pt x="17774" y="310"/>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1754831" y="4434041"/>
              <a:ext cx="408958" cy="416068"/>
            </a:xfrm>
            <a:custGeom>
              <a:rect b="b" l="l" r="r" t="t"/>
              <a:pathLst>
                <a:path extrusionOk="0" h="18084" w="17775">
                  <a:moveTo>
                    <a:pt x="17774" y="1"/>
                  </a:moveTo>
                  <a:lnTo>
                    <a:pt x="0" y="17772"/>
                  </a:lnTo>
                  <a:lnTo>
                    <a:pt x="0" y="18083"/>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1754831" y="4484287"/>
              <a:ext cx="408958" cy="416045"/>
            </a:xfrm>
            <a:custGeom>
              <a:rect b="b" l="l" r="r" t="t"/>
              <a:pathLst>
                <a:path extrusionOk="0" h="18083" w="17775">
                  <a:moveTo>
                    <a:pt x="17774" y="1"/>
                  </a:moveTo>
                  <a:lnTo>
                    <a:pt x="0" y="17773"/>
                  </a:lnTo>
                  <a:lnTo>
                    <a:pt x="0" y="18082"/>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1754831" y="4685294"/>
              <a:ext cx="408958" cy="416022"/>
            </a:xfrm>
            <a:custGeom>
              <a:rect b="b" l="l" r="r" t="t"/>
              <a:pathLst>
                <a:path extrusionOk="0" h="18082" w="17775">
                  <a:moveTo>
                    <a:pt x="17774" y="0"/>
                  </a:moveTo>
                  <a:lnTo>
                    <a:pt x="0" y="17772"/>
                  </a:lnTo>
                  <a:lnTo>
                    <a:pt x="0" y="18082"/>
                  </a:lnTo>
                  <a:lnTo>
                    <a:pt x="17774" y="310"/>
                  </a:lnTo>
                  <a:lnTo>
                    <a:pt x="1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1754831" y="4635025"/>
              <a:ext cx="408958" cy="416068"/>
            </a:xfrm>
            <a:custGeom>
              <a:rect b="b" l="l" r="r" t="t"/>
              <a:pathLst>
                <a:path extrusionOk="0" h="18084" w="17775">
                  <a:moveTo>
                    <a:pt x="17774" y="1"/>
                  </a:moveTo>
                  <a:lnTo>
                    <a:pt x="0" y="17773"/>
                  </a:lnTo>
                  <a:lnTo>
                    <a:pt x="0" y="18083"/>
                  </a:lnTo>
                  <a:lnTo>
                    <a:pt x="17774" y="310"/>
                  </a:lnTo>
                  <a:lnTo>
                    <a:pt x="17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1229873" y="4322943"/>
              <a:ext cx="147639" cy="147639"/>
            </a:xfrm>
            <a:custGeom>
              <a:rect b="b" l="l" r="r" t="t"/>
              <a:pathLst>
                <a:path extrusionOk="0" h="6417" w="6417">
                  <a:moveTo>
                    <a:pt x="6106" y="0"/>
                  </a:moveTo>
                  <a:lnTo>
                    <a:pt x="1" y="6106"/>
                  </a:lnTo>
                  <a:lnTo>
                    <a:pt x="1" y="6416"/>
                  </a:lnTo>
                  <a:lnTo>
                    <a:pt x="64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p:nvPr/>
          </p:nvSpPr>
          <p:spPr>
            <a:xfrm>
              <a:off x="705721" y="4020868"/>
              <a:ext cx="19142" cy="19142"/>
            </a:xfrm>
            <a:custGeom>
              <a:rect b="b" l="l" r="r" t="t"/>
              <a:pathLst>
                <a:path extrusionOk="0" h="832" w="832">
                  <a:moveTo>
                    <a:pt x="831" y="0"/>
                  </a:moveTo>
                  <a:lnTo>
                    <a:pt x="831" y="0"/>
                  </a:lnTo>
                  <a:cubicBezTo>
                    <a:pt x="421" y="100"/>
                    <a:pt x="99" y="421"/>
                    <a:pt x="0" y="831"/>
                  </a:cubicBezTo>
                  <a:lnTo>
                    <a:pt x="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a:off x="1229873" y="4707771"/>
              <a:ext cx="408912" cy="416068"/>
            </a:xfrm>
            <a:custGeom>
              <a:rect b="b" l="l" r="r" t="t"/>
              <a:pathLst>
                <a:path extrusionOk="0" h="18084" w="17773">
                  <a:moveTo>
                    <a:pt x="17773" y="0"/>
                  </a:moveTo>
                  <a:lnTo>
                    <a:pt x="1" y="17772"/>
                  </a:lnTo>
                  <a:lnTo>
                    <a:pt x="1" y="18084"/>
                  </a:lnTo>
                  <a:lnTo>
                    <a:pt x="17773" y="311"/>
                  </a:lnTo>
                  <a:lnTo>
                    <a:pt x="17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704893" y="4020063"/>
              <a:ext cx="71001" cy="71001"/>
            </a:xfrm>
            <a:custGeom>
              <a:rect b="b" l="l" r="r" t="t"/>
              <a:pathLst>
                <a:path extrusionOk="0" h="3086" w="3086">
                  <a:moveTo>
                    <a:pt x="2776" y="0"/>
                  </a:moveTo>
                  <a:lnTo>
                    <a:pt x="0" y="2775"/>
                  </a:lnTo>
                  <a:lnTo>
                    <a:pt x="0" y="3086"/>
                  </a:lnTo>
                  <a:lnTo>
                    <a:pt x="3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704893" y="4020063"/>
              <a:ext cx="171521" cy="171498"/>
            </a:xfrm>
            <a:custGeom>
              <a:rect b="b" l="l" r="r" t="t"/>
              <a:pathLst>
                <a:path extrusionOk="0" h="7454" w="7455">
                  <a:moveTo>
                    <a:pt x="7144" y="0"/>
                  </a:moveTo>
                  <a:lnTo>
                    <a:pt x="0" y="7144"/>
                  </a:lnTo>
                  <a:lnTo>
                    <a:pt x="0" y="7453"/>
                  </a:lnTo>
                  <a:lnTo>
                    <a:pt x="7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a:off x="1229873" y="4657502"/>
              <a:ext cx="408912" cy="416091"/>
            </a:xfrm>
            <a:custGeom>
              <a:rect b="b" l="l" r="r" t="t"/>
              <a:pathLst>
                <a:path extrusionOk="0" h="18085" w="17773">
                  <a:moveTo>
                    <a:pt x="17773" y="1"/>
                  </a:moveTo>
                  <a:lnTo>
                    <a:pt x="1" y="17773"/>
                  </a:lnTo>
                  <a:lnTo>
                    <a:pt x="1" y="18084"/>
                  </a:lnTo>
                  <a:lnTo>
                    <a:pt x="17773" y="312"/>
                  </a:lnTo>
                  <a:lnTo>
                    <a:pt x="17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704893" y="4020063"/>
              <a:ext cx="121250" cy="121227"/>
            </a:xfrm>
            <a:custGeom>
              <a:rect b="b" l="l" r="r" t="t"/>
              <a:pathLst>
                <a:path extrusionOk="0" h="5269" w="5270">
                  <a:moveTo>
                    <a:pt x="4960" y="0"/>
                  </a:moveTo>
                  <a:lnTo>
                    <a:pt x="0" y="4959"/>
                  </a:lnTo>
                  <a:lnTo>
                    <a:pt x="0" y="5269"/>
                  </a:lnTo>
                  <a:lnTo>
                    <a:pt x="52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1229873" y="4406272"/>
              <a:ext cx="408912" cy="416045"/>
            </a:xfrm>
            <a:custGeom>
              <a:rect b="b" l="l" r="r" t="t"/>
              <a:pathLst>
                <a:path extrusionOk="0" h="18083" w="17773">
                  <a:moveTo>
                    <a:pt x="17773" y="0"/>
                  </a:moveTo>
                  <a:lnTo>
                    <a:pt x="1" y="17773"/>
                  </a:lnTo>
                  <a:lnTo>
                    <a:pt x="1" y="18083"/>
                  </a:lnTo>
                  <a:lnTo>
                    <a:pt x="17773" y="312"/>
                  </a:lnTo>
                  <a:lnTo>
                    <a:pt x="17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1229873" y="4607256"/>
              <a:ext cx="408912" cy="416091"/>
            </a:xfrm>
            <a:custGeom>
              <a:rect b="b" l="l" r="r" t="t"/>
              <a:pathLst>
                <a:path extrusionOk="0" h="18085" w="17773">
                  <a:moveTo>
                    <a:pt x="17773" y="1"/>
                  </a:moveTo>
                  <a:lnTo>
                    <a:pt x="1" y="17774"/>
                  </a:lnTo>
                  <a:lnTo>
                    <a:pt x="1" y="18084"/>
                  </a:lnTo>
                  <a:lnTo>
                    <a:pt x="17773" y="311"/>
                  </a:lnTo>
                  <a:lnTo>
                    <a:pt x="17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1229873" y="4324208"/>
              <a:ext cx="395476" cy="397616"/>
            </a:xfrm>
            <a:custGeom>
              <a:rect b="b" l="l" r="r" t="t"/>
              <a:pathLst>
                <a:path extrusionOk="0" h="17282" w="17189">
                  <a:moveTo>
                    <a:pt x="16972" y="1"/>
                  </a:moveTo>
                  <a:lnTo>
                    <a:pt x="1" y="16971"/>
                  </a:lnTo>
                  <a:lnTo>
                    <a:pt x="1" y="17281"/>
                  </a:lnTo>
                  <a:lnTo>
                    <a:pt x="17189" y="93"/>
                  </a:lnTo>
                  <a:cubicBezTo>
                    <a:pt x="17121" y="54"/>
                    <a:pt x="17048" y="23"/>
                    <a:pt x="16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1229873" y="4356026"/>
              <a:ext cx="408912" cy="416045"/>
            </a:xfrm>
            <a:custGeom>
              <a:rect b="b" l="l" r="r" t="t"/>
              <a:pathLst>
                <a:path extrusionOk="0" h="18083" w="17773">
                  <a:moveTo>
                    <a:pt x="17773" y="1"/>
                  </a:moveTo>
                  <a:lnTo>
                    <a:pt x="1" y="17773"/>
                  </a:lnTo>
                  <a:lnTo>
                    <a:pt x="1" y="18082"/>
                  </a:lnTo>
                  <a:lnTo>
                    <a:pt x="17773" y="310"/>
                  </a:lnTo>
                  <a:lnTo>
                    <a:pt x="17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a:off x="1229873" y="4456518"/>
              <a:ext cx="408912" cy="416068"/>
            </a:xfrm>
            <a:custGeom>
              <a:rect b="b" l="l" r="r" t="t"/>
              <a:pathLst>
                <a:path extrusionOk="0" h="18084" w="17773">
                  <a:moveTo>
                    <a:pt x="17773" y="1"/>
                  </a:moveTo>
                  <a:lnTo>
                    <a:pt x="1" y="17772"/>
                  </a:lnTo>
                  <a:lnTo>
                    <a:pt x="1" y="18083"/>
                  </a:lnTo>
                  <a:lnTo>
                    <a:pt x="17773" y="310"/>
                  </a:lnTo>
                  <a:lnTo>
                    <a:pt x="17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1229873" y="4557033"/>
              <a:ext cx="408912" cy="416022"/>
            </a:xfrm>
            <a:custGeom>
              <a:rect b="b" l="l" r="r" t="t"/>
              <a:pathLst>
                <a:path extrusionOk="0" h="18082" w="17773">
                  <a:moveTo>
                    <a:pt x="17773" y="0"/>
                  </a:moveTo>
                  <a:lnTo>
                    <a:pt x="1" y="17772"/>
                  </a:lnTo>
                  <a:lnTo>
                    <a:pt x="1" y="18082"/>
                  </a:lnTo>
                  <a:lnTo>
                    <a:pt x="17773" y="311"/>
                  </a:lnTo>
                  <a:lnTo>
                    <a:pt x="17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1229873" y="4506764"/>
              <a:ext cx="408912" cy="416045"/>
            </a:xfrm>
            <a:custGeom>
              <a:rect b="b" l="l" r="r" t="t"/>
              <a:pathLst>
                <a:path extrusionOk="0" h="18083" w="17773">
                  <a:moveTo>
                    <a:pt x="17773" y="1"/>
                  </a:moveTo>
                  <a:lnTo>
                    <a:pt x="1" y="17773"/>
                  </a:lnTo>
                  <a:lnTo>
                    <a:pt x="1" y="18082"/>
                  </a:lnTo>
                  <a:lnTo>
                    <a:pt x="17773" y="311"/>
                  </a:lnTo>
                  <a:lnTo>
                    <a:pt x="17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109950" y="5136496"/>
              <a:ext cx="2123868" cy="20178"/>
            </a:xfrm>
            <a:custGeom>
              <a:rect b="b" l="l" r="r" t="t"/>
              <a:pathLst>
                <a:path extrusionOk="0" h="877" w="92312">
                  <a:moveTo>
                    <a:pt x="439" y="0"/>
                  </a:moveTo>
                  <a:cubicBezTo>
                    <a:pt x="197" y="0"/>
                    <a:pt x="1" y="195"/>
                    <a:pt x="1" y="438"/>
                  </a:cubicBezTo>
                  <a:cubicBezTo>
                    <a:pt x="1" y="680"/>
                    <a:pt x="196" y="876"/>
                    <a:pt x="439" y="876"/>
                  </a:cubicBezTo>
                  <a:lnTo>
                    <a:pt x="91873" y="876"/>
                  </a:lnTo>
                  <a:cubicBezTo>
                    <a:pt x="92115" y="876"/>
                    <a:pt x="92311" y="680"/>
                    <a:pt x="92310" y="438"/>
                  </a:cubicBezTo>
                  <a:cubicBezTo>
                    <a:pt x="92310" y="196"/>
                    <a:pt x="92115" y="0"/>
                    <a:pt x="918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353403" y="3545924"/>
              <a:ext cx="1637007" cy="1020475"/>
            </a:xfrm>
            <a:custGeom>
              <a:rect b="b" l="l" r="r" t="t"/>
              <a:pathLst>
                <a:path extrusionOk="0" h="44354" w="71151">
                  <a:moveTo>
                    <a:pt x="69803" y="438"/>
                  </a:moveTo>
                  <a:cubicBezTo>
                    <a:pt x="70302" y="438"/>
                    <a:pt x="70710" y="845"/>
                    <a:pt x="70710" y="1347"/>
                  </a:cubicBezTo>
                  <a:cubicBezTo>
                    <a:pt x="70710" y="1847"/>
                    <a:pt x="70303" y="2254"/>
                    <a:pt x="69803" y="2254"/>
                  </a:cubicBezTo>
                  <a:cubicBezTo>
                    <a:pt x="69301" y="2254"/>
                    <a:pt x="68893" y="1847"/>
                    <a:pt x="68893" y="1347"/>
                  </a:cubicBezTo>
                  <a:cubicBezTo>
                    <a:pt x="68893" y="845"/>
                    <a:pt x="69301" y="438"/>
                    <a:pt x="69803" y="438"/>
                  </a:cubicBezTo>
                  <a:close/>
                  <a:moveTo>
                    <a:pt x="24165" y="15357"/>
                  </a:moveTo>
                  <a:cubicBezTo>
                    <a:pt x="24667" y="15357"/>
                    <a:pt x="25074" y="15766"/>
                    <a:pt x="25074" y="16266"/>
                  </a:cubicBezTo>
                  <a:cubicBezTo>
                    <a:pt x="25073" y="16766"/>
                    <a:pt x="24666" y="17175"/>
                    <a:pt x="24165" y="17175"/>
                  </a:cubicBezTo>
                  <a:cubicBezTo>
                    <a:pt x="23664" y="17175"/>
                    <a:pt x="23258" y="16766"/>
                    <a:pt x="23258" y="16266"/>
                  </a:cubicBezTo>
                  <a:cubicBezTo>
                    <a:pt x="23258" y="15766"/>
                    <a:pt x="23665" y="15357"/>
                    <a:pt x="24165" y="15357"/>
                  </a:cubicBezTo>
                  <a:close/>
                  <a:moveTo>
                    <a:pt x="46983" y="28522"/>
                  </a:moveTo>
                  <a:cubicBezTo>
                    <a:pt x="47483" y="28522"/>
                    <a:pt x="47892" y="28930"/>
                    <a:pt x="47892" y="29430"/>
                  </a:cubicBezTo>
                  <a:cubicBezTo>
                    <a:pt x="47892" y="29932"/>
                    <a:pt x="47484" y="30339"/>
                    <a:pt x="46983" y="30339"/>
                  </a:cubicBezTo>
                  <a:cubicBezTo>
                    <a:pt x="46481" y="30339"/>
                    <a:pt x="46074" y="29931"/>
                    <a:pt x="46074" y="29430"/>
                  </a:cubicBezTo>
                  <a:cubicBezTo>
                    <a:pt x="46074" y="28928"/>
                    <a:pt x="46481" y="28522"/>
                    <a:pt x="46983" y="28522"/>
                  </a:cubicBezTo>
                  <a:close/>
                  <a:moveTo>
                    <a:pt x="1346" y="42097"/>
                  </a:moveTo>
                  <a:cubicBezTo>
                    <a:pt x="1847" y="42097"/>
                    <a:pt x="2255" y="42505"/>
                    <a:pt x="2255" y="43006"/>
                  </a:cubicBezTo>
                  <a:cubicBezTo>
                    <a:pt x="2255" y="43507"/>
                    <a:pt x="1847" y="43915"/>
                    <a:pt x="1346" y="43915"/>
                  </a:cubicBezTo>
                  <a:cubicBezTo>
                    <a:pt x="845" y="43915"/>
                    <a:pt x="437" y="43508"/>
                    <a:pt x="437" y="43006"/>
                  </a:cubicBezTo>
                  <a:cubicBezTo>
                    <a:pt x="437" y="42505"/>
                    <a:pt x="845" y="42097"/>
                    <a:pt x="1346" y="42097"/>
                  </a:cubicBezTo>
                  <a:close/>
                  <a:moveTo>
                    <a:pt x="69803" y="0"/>
                  </a:moveTo>
                  <a:cubicBezTo>
                    <a:pt x="69059" y="0"/>
                    <a:pt x="68455" y="604"/>
                    <a:pt x="68455" y="1347"/>
                  </a:cubicBezTo>
                  <a:cubicBezTo>
                    <a:pt x="68455" y="1689"/>
                    <a:pt x="68585" y="2001"/>
                    <a:pt x="68796" y="2238"/>
                  </a:cubicBezTo>
                  <a:lnTo>
                    <a:pt x="47651" y="28262"/>
                  </a:lnTo>
                  <a:cubicBezTo>
                    <a:pt x="47453" y="28149"/>
                    <a:pt x="47226" y="28083"/>
                    <a:pt x="46983" y="28083"/>
                  </a:cubicBezTo>
                  <a:cubicBezTo>
                    <a:pt x="46564" y="28083"/>
                    <a:pt x="46190" y="28276"/>
                    <a:pt x="45941" y="28577"/>
                  </a:cubicBezTo>
                  <a:lnTo>
                    <a:pt x="25425" y="16740"/>
                  </a:lnTo>
                  <a:cubicBezTo>
                    <a:pt x="25480" y="16591"/>
                    <a:pt x="25512" y="16432"/>
                    <a:pt x="25512" y="16266"/>
                  </a:cubicBezTo>
                  <a:cubicBezTo>
                    <a:pt x="25512" y="15524"/>
                    <a:pt x="24908" y="14919"/>
                    <a:pt x="24165" y="14919"/>
                  </a:cubicBezTo>
                  <a:cubicBezTo>
                    <a:pt x="23422" y="14919"/>
                    <a:pt x="22818" y="15524"/>
                    <a:pt x="22818" y="16266"/>
                  </a:cubicBezTo>
                  <a:cubicBezTo>
                    <a:pt x="22818" y="16597"/>
                    <a:pt x="22938" y="16899"/>
                    <a:pt x="23136" y="17134"/>
                  </a:cubicBezTo>
                  <a:lnTo>
                    <a:pt x="2042" y="41854"/>
                  </a:lnTo>
                  <a:cubicBezTo>
                    <a:pt x="1838" y="41731"/>
                    <a:pt x="1600" y="41659"/>
                    <a:pt x="1347" y="41659"/>
                  </a:cubicBezTo>
                  <a:cubicBezTo>
                    <a:pt x="604" y="41659"/>
                    <a:pt x="0" y="42264"/>
                    <a:pt x="0" y="43006"/>
                  </a:cubicBezTo>
                  <a:cubicBezTo>
                    <a:pt x="0" y="43750"/>
                    <a:pt x="604" y="44353"/>
                    <a:pt x="1347" y="44353"/>
                  </a:cubicBezTo>
                  <a:cubicBezTo>
                    <a:pt x="2090" y="44353"/>
                    <a:pt x="2695" y="43750"/>
                    <a:pt x="2695" y="43006"/>
                  </a:cubicBezTo>
                  <a:cubicBezTo>
                    <a:pt x="2695" y="42676"/>
                    <a:pt x="2574" y="42374"/>
                    <a:pt x="2376" y="42138"/>
                  </a:cubicBezTo>
                  <a:lnTo>
                    <a:pt x="23471" y="17418"/>
                  </a:lnTo>
                  <a:cubicBezTo>
                    <a:pt x="23674" y="17542"/>
                    <a:pt x="23911" y="17614"/>
                    <a:pt x="24165" y="17614"/>
                  </a:cubicBezTo>
                  <a:cubicBezTo>
                    <a:pt x="24584" y="17614"/>
                    <a:pt x="24960" y="17420"/>
                    <a:pt x="25207" y="17120"/>
                  </a:cubicBezTo>
                  <a:lnTo>
                    <a:pt x="45724" y="28957"/>
                  </a:lnTo>
                  <a:cubicBezTo>
                    <a:pt x="45669" y="29105"/>
                    <a:pt x="45637" y="29262"/>
                    <a:pt x="45637" y="29430"/>
                  </a:cubicBezTo>
                  <a:cubicBezTo>
                    <a:pt x="45637" y="30173"/>
                    <a:pt x="46242" y="30777"/>
                    <a:pt x="46984" y="30777"/>
                  </a:cubicBezTo>
                  <a:cubicBezTo>
                    <a:pt x="47728" y="30777"/>
                    <a:pt x="48331" y="30173"/>
                    <a:pt x="48331" y="29430"/>
                  </a:cubicBezTo>
                  <a:cubicBezTo>
                    <a:pt x="48331" y="29088"/>
                    <a:pt x="48202" y="28777"/>
                    <a:pt x="47992" y="28537"/>
                  </a:cubicBezTo>
                  <a:lnTo>
                    <a:pt x="69136" y="2515"/>
                  </a:lnTo>
                  <a:cubicBezTo>
                    <a:pt x="69333" y="2628"/>
                    <a:pt x="69561" y="2692"/>
                    <a:pt x="69804" y="2692"/>
                  </a:cubicBezTo>
                  <a:cubicBezTo>
                    <a:pt x="70546" y="2692"/>
                    <a:pt x="71151" y="2089"/>
                    <a:pt x="71151" y="1345"/>
                  </a:cubicBezTo>
                  <a:cubicBezTo>
                    <a:pt x="71149" y="604"/>
                    <a:pt x="70545" y="0"/>
                    <a:pt x="69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357475" y="4615194"/>
              <a:ext cx="575303" cy="319850"/>
            </a:xfrm>
            <a:custGeom>
              <a:rect b="b" l="l" r="r" t="t"/>
              <a:pathLst>
                <a:path extrusionOk="0" h="13902" w="25005">
                  <a:moveTo>
                    <a:pt x="24203" y="0"/>
                  </a:moveTo>
                  <a:cubicBezTo>
                    <a:pt x="23759" y="0"/>
                    <a:pt x="23400" y="359"/>
                    <a:pt x="23400" y="803"/>
                  </a:cubicBezTo>
                  <a:cubicBezTo>
                    <a:pt x="23400" y="1028"/>
                    <a:pt x="23492" y="1232"/>
                    <a:pt x="23641" y="1377"/>
                  </a:cubicBezTo>
                  <a:lnTo>
                    <a:pt x="20686" y="5370"/>
                  </a:lnTo>
                  <a:cubicBezTo>
                    <a:pt x="20571" y="5307"/>
                    <a:pt x="20443" y="5269"/>
                    <a:pt x="20303" y="5269"/>
                  </a:cubicBezTo>
                  <a:cubicBezTo>
                    <a:pt x="20016" y="5269"/>
                    <a:pt x="19766" y="5420"/>
                    <a:pt x="19624" y="5646"/>
                  </a:cubicBezTo>
                  <a:lnTo>
                    <a:pt x="17168" y="4540"/>
                  </a:lnTo>
                  <a:cubicBezTo>
                    <a:pt x="17190" y="4468"/>
                    <a:pt x="17204" y="4394"/>
                    <a:pt x="17204" y="4316"/>
                  </a:cubicBezTo>
                  <a:cubicBezTo>
                    <a:pt x="17204" y="3872"/>
                    <a:pt x="16844" y="3514"/>
                    <a:pt x="16402" y="3514"/>
                  </a:cubicBezTo>
                  <a:cubicBezTo>
                    <a:pt x="15959" y="3514"/>
                    <a:pt x="15599" y="3872"/>
                    <a:pt x="15599" y="4316"/>
                  </a:cubicBezTo>
                  <a:cubicBezTo>
                    <a:pt x="15599" y="4483"/>
                    <a:pt x="15650" y="4638"/>
                    <a:pt x="15738" y="4766"/>
                  </a:cubicBezTo>
                  <a:lnTo>
                    <a:pt x="13017" y="7216"/>
                  </a:lnTo>
                  <a:cubicBezTo>
                    <a:pt x="12876" y="7098"/>
                    <a:pt x="12699" y="7024"/>
                    <a:pt x="12500" y="7024"/>
                  </a:cubicBezTo>
                  <a:cubicBezTo>
                    <a:pt x="12057" y="7024"/>
                    <a:pt x="11698" y="7384"/>
                    <a:pt x="11698" y="7828"/>
                  </a:cubicBezTo>
                  <a:cubicBezTo>
                    <a:pt x="11698" y="7906"/>
                    <a:pt x="11714" y="7981"/>
                    <a:pt x="11734" y="8052"/>
                  </a:cubicBezTo>
                  <a:lnTo>
                    <a:pt x="9281" y="9158"/>
                  </a:lnTo>
                  <a:cubicBezTo>
                    <a:pt x="9138" y="8932"/>
                    <a:pt x="8889" y="8782"/>
                    <a:pt x="8602" y="8782"/>
                  </a:cubicBezTo>
                  <a:cubicBezTo>
                    <a:pt x="8159" y="8782"/>
                    <a:pt x="7799" y="9142"/>
                    <a:pt x="7799" y="9584"/>
                  </a:cubicBezTo>
                  <a:cubicBezTo>
                    <a:pt x="7799" y="9751"/>
                    <a:pt x="7850" y="9907"/>
                    <a:pt x="7937" y="10035"/>
                  </a:cubicBezTo>
                  <a:lnTo>
                    <a:pt x="5217" y="12485"/>
                  </a:lnTo>
                  <a:cubicBezTo>
                    <a:pt x="5077" y="12367"/>
                    <a:pt x="4899" y="12294"/>
                    <a:pt x="4702" y="12294"/>
                  </a:cubicBezTo>
                  <a:cubicBezTo>
                    <a:pt x="4415" y="12294"/>
                    <a:pt x="4165" y="12446"/>
                    <a:pt x="4024" y="12672"/>
                  </a:cubicBezTo>
                  <a:lnTo>
                    <a:pt x="1568" y="11567"/>
                  </a:lnTo>
                  <a:cubicBezTo>
                    <a:pt x="1591" y="11495"/>
                    <a:pt x="1604" y="11420"/>
                    <a:pt x="1604" y="11341"/>
                  </a:cubicBezTo>
                  <a:cubicBezTo>
                    <a:pt x="1604" y="10898"/>
                    <a:pt x="1245" y="10539"/>
                    <a:pt x="802" y="10539"/>
                  </a:cubicBezTo>
                  <a:cubicBezTo>
                    <a:pt x="359" y="10539"/>
                    <a:pt x="0" y="10898"/>
                    <a:pt x="0" y="11341"/>
                  </a:cubicBezTo>
                  <a:cubicBezTo>
                    <a:pt x="0" y="11785"/>
                    <a:pt x="359" y="12145"/>
                    <a:pt x="802" y="12145"/>
                  </a:cubicBezTo>
                  <a:cubicBezTo>
                    <a:pt x="1089" y="12145"/>
                    <a:pt x="1339" y="11993"/>
                    <a:pt x="1481" y="11768"/>
                  </a:cubicBezTo>
                  <a:lnTo>
                    <a:pt x="3937" y="12874"/>
                  </a:lnTo>
                  <a:cubicBezTo>
                    <a:pt x="3916" y="12946"/>
                    <a:pt x="3901" y="13020"/>
                    <a:pt x="3901" y="13099"/>
                  </a:cubicBezTo>
                  <a:cubicBezTo>
                    <a:pt x="3901" y="13542"/>
                    <a:pt x="4260" y="13901"/>
                    <a:pt x="4703" y="13901"/>
                  </a:cubicBezTo>
                  <a:cubicBezTo>
                    <a:pt x="5146" y="13901"/>
                    <a:pt x="5506" y="13542"/>
                    <a:pt x="5506" y="13099"/>
                  </a:cubicBezTo>
                  <a:cubicBezTo>
                    <a:pt x="5506" y="12931"/>
                    <a:pt x="5455" y="12776"/>
                    <a:pt x="5367" y="12647"/>
                  </a:cubicBezTo>
                  <a:lnTo>
                    <a:pt x="8088" y="10197"/>
                  </a:lnTo>
                  <a:cubicBezTo>
                    <a:pt x="8227" y="10315"/>
                    <a:pt x="8405" y="10389"/>
                    <a:pt x="8603" y="10389"/>
                  </a:cubicBezTo>
                  <a:cubicBezTo>
                    <a:pt x="9047" y="10389"/>
                    <a:pt x="9405" y="10029"/>
                    <a:pt x="9405" y="9585"/>
                  </a:cubicBezTo>
                  <a:cubicBezTo>
                    <a:pt x="9405" y="9507"/>
                    <a:pt x="9392" y="9433"/>
                    <a:pt x="9369" y="9361"/>
                  </a:cubicBezTo>
                  <a:lnTo>
                    <a:pt x="11824" y="8255"/>
                  </a:lnTo>
                  <a:cubicBezTo>
                    <a:pt x="11965" y="8481"/>
                    <a:pt x="12216" y="8631"/>
                    <a:pt x="12500" y="8631"/>
                  </a:cubicBezTo>
                  <a:cubicBezTo>
                    <a:pt x="12945" y="8631"/>
                    <a:pt x="13305" y="8273"/>
                    <a:pt x="13305" y="7829"/>
                  </a:cubicBezTo>
                  <a:cubicBezTo>
                    <a:pt x="13305" y="7662"/>
                    <a:pt x="13253" y="7506"/>
                    <a:pt x="13166" y="7378"/>
                  </a:cubicBezTo>
                  <a:lnTo>
                    <a:pt x="15886" y="4928"/>
                  </a:lnTo>
                  <a:cubicBezTo>
                    <a:pt x="16026" y="5046"/>
                    <a:pt x="16203" y="5119"/>
                    <a:pt x="16401" y="5119"/>
                  </a:cubicBezTo>
                  <a:cubicBezTo>
                    <a:pt x="16688" y="5119"/>
                    <a:pt x="16937" y="4967"/>
                    <a:pt x="17080" y="4741"/>
                  </a:cubicBezTo>
                  <a:lnTo>
                    <a:pt x="19535" y="5847"/>
                  </a:lnTo>
                  <a:cubicBezTo>
                    <a:pt x="19514" y="5919"/>
                    <a:pt x="19499" y="5994"/>
                    <a:pt x="19499" y="6072"/>
                  </a:cubicBezTo>
                  <a:cubicBezTo>
                    <a:pt x="19499" y="6515"/>
                    <a:pt x="19859" y="6875"/>
                    <a:pt x="20303" y="6875"/>
                  </a:cubicBezTo>
                  <a:cubicBezTo>
                    <a:pt x="20746" y="6875"/>
                    <a:pt x="21105" y="6517"/>
                    <a:pt x="21105" y="6072"/>
                  </a:cubicBezTo>
                  <a:cubicBezTo>
                    <a:pt x="21105" y="5847"/>
                    <a:pt x="21013" y="5645"/>
                    <a:pt x="20863" y="5499"/>
                  </a:cubicBezTo>
                  <a:lnTo>
                    <a:pt x="23818" y="1506"/>
                  </a:lnTo>
                  <a:cubicBezTo>
                    <a:pt x="23933" y="1567"/>
                    <a:pt x="24062" y="1607"/>
                    <a:pt x="24202" y="1607"/>
                  </a:cubicBezTo>
                  <a:cubicBezTo>
                    <a:pt x="24645" y="1607"/>
                    <a:pt x="25005" y="1248"/>
                    <a:pt x="25005" y="803"/>
                  </a:cubicBezTo>
                  <a:cubicBezTo>
                    <a:pt x="25005" y="360"/>
                    <a:pt x="24646" y="0"/>
                    <a:pt x="2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3"/>
          <p:cNvSpPr/>
          <p:nvPr/>
        </p:nvSpPr>
        <p:spPr>
          <a:xfrm>
            <a:off x="4999825" y="302275"/>
            <a:ext cx="444496" cy="362618"/>
          </a:xfrm>
          <a:custGeom>
            <a:rect b="b" l="l" r="r" t="t"/>
            <a:pathLst>
              <a:path extrusionOk="0" h="8047" w="9864">
                <a:moveTo>
                  <a:pt x="1053" y="1"/>
                </a:moveTo>
                <a:cubicBezTo>
                  <a:pt x="472" y="1"/>
                  <a:pt x="1" y="473"/>
                  <a:pt x="1" y="1054"/>
                </a:cubicBezTo>
                <a:lnTo>
                  <a:pt x="1" y="5414"/>
                </a:lnTo>
                <a:cubicBezTo>
                  <a:pt x="1" y="5996"/>
                  <a:pt x="473" y="6467"/>
                  <a:pt x="1054" y="6467"/>
                </a:cubicBezTo>
                <a:lnTo>
                  <a:pt x="3789" y="6467"/>
                </a:lnTo>
                <a:lnTo>
                  <a:pt x="3032" y="7947"/>
                </a:lnTo>
                <a:cubicBezTo>
                  <a:pt x="2999" y="8013"/>
                  <a:pt x="3008" y="8046"/>
                  <a:pt x="3050" y="8046"/>
                </a:cubicBezTo>
                <a:cubicBezTo>
                  <a:pt x="3092" y="8046"/>
                  <a:pt x="3167" y="8013"/>
                  <a:pt x="3264" y="7947"/>
                </a:cubicBezTo>
                <a:lnTo>
                  <a:pt x="5469" y="6467"/>
                </a:lnTo>
                <a:lnTo>
                  <a:pt x="8811" y="6467"/>
                </a:lnTo>
                <a:cubicBezTo>
                  <a:pt x="9392" y="6467"/>
                  <a:pt x="9863" y="5996"/>
                  <a:pt x="9863" y="5414"/>
                </a:cubicBezTo>
                <a:lnTo>
                  <a:pt x="9863" y="1054"/>
                </a:lnTo>
                <a:cubicBezTo>
                  <a:pt x="9863" y="473"/>
                  <a:pt x="9392" y="1"/>
                  <a:pt x="8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3"/>
          <p:cNvGrpSpPr/>
          <p:nvPr/>
        </p:nvGrpSpPr>
        <p:grpSpPr>
          <a:xfrm>
            <a:off x="8022234" y="302268"/>
            <a:ext cx="948807" cy="1502312"/>
            <a:chOff x="8022234" y="302268"/>
            <a:chExt cx="948807" cy="1502312"/>
          </a:xfrm>
        </p:grpSpPr>
        <p:sp>
          <p:nvSpPr>
            <p:cNvPr id="567" name="Google Shape;567;p43"/>
            <p:cNvSpPr/>
            <p:nvPr/>
          </p:nvSpPr>
          <p:spPr>
            <a:xfrm>
              <a:off x="8022234" y="302268"/>
              <a:ext cx="938452" cy="468319"/>
            </a:xfrm>
            <a:custGeom>
              <a:rect b="b" l="l" r="r" t="t"/>
              <a:pathLst>
                <a:path extrusionOk="0" h="8749" w="17533">
                  <a:moveTo>
                    <a:pt x="933" y="1"/>
                  </a:moveTo>
                  <a:cubicBezTo>
                    <a:pt x="418" y="1"/>
                    <a:pt x="0" y="418"/>
                    <a:pt x="0" y="933"/>
                  </a:cubicBezTo>
                  <a:lnTo>
                    <a:pt x="0" y="7814"/>
                  </a:lnTo>
                  <a:cubicBezTo>
                    <a:pt x="0" y="8331"/>
                    <a:pt x="418" y="8748"/>
                    <a:pt x="933" y="8748"/>
                  </a:cubicBezTo>
                  <a:lnTo>
                    <a:pt x="16600" y="8748"/>
                  </a:lnTo>
                  <a:cubicBezTo>
                    <a:pt x="17115" y="8748"/>
                    <a:pt x="17533" y="8331"/>
                    <a:pt x="17533" y="7814"/>
                  </a:cubicBezTo>
                  <a:lnTo>
                    <a:pt x="17533" y="933"/>
                  </a:lnTo>
                  <a:cubicBezTo>
                    <a:pt x="17533" y="418"/>
                    <a:pt x="17115" y="1"/>
                    <a:pt x="166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8094173" y="355741"/>
              <a:ext cx="361347" cy="361316"/>
            </a:xfrm>
            <a:custGeom>
              <a:rect b="b" l="l" r="r" t="t"/>
              <a:pathLst>
                <a:path extrusionOk="0" h="6750" w="6751">
                  <a:moveTo>
                    <a:pt x="3377" y="0"/>
                  </a:moveTo>
                  <a:cubicBezTo>
                    <a:pt x="1512" y="0"/>
                    <a:pt x="0" y="1511"/>
                    <a:pt x="0" y="3374"/>
                  </a:cubicBezTo>
                  <a:cubicBezTo>
                    <a:pt x="0" y="5239"/>
                    <a:pt x="1512" y="6750"/>
                    <a:pt x="3377" y="6750"/>
                  </a:cubicBezTo>
                  <a:cubicBezTo>
                    <a:pt x="5239" y="6750"/>
                    <a:pt x="6751" y="5239"/>
                    <a:pt x="6751" y="3374"/>
                  </a:cubicBezTo>
                  <a:cubicBezTo>
                    <a:pt x="6751" y="1511"/>
                    <a:pt x="5239" y="0"/>
                    <a:pt x="33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8116707" y="378115"/>
              <a:ext cx="316386" cy="316566"/>
            </a:xfrm>
            <a:custGeom>
              <a:rect b="b" l="l" r="r" t="t"/>
              <a:pathLst>
                <a:path extrusionOk="0" h="5914" w="5911">
                  <a:moveTo>
                    <a:pt x="2956" y="1"/>
                  </a:moveTo>
                  <a:cubicBezTo>
                    <a:pt x="1323" y="1"/>
                    <a:pt x="0" y="1324"/>
                    <a:pt x="0" y="2956"/>
                  </a:cubicBezTo>
                  <a:cubicBezTo>
                    <a:pt x="0" y="4589"/>
                    <a:pt x="1323" y="5913"/>
                    <a:pt x="2956" y="5913"/>
                  </a:cubicBezTo>
                  <a:cubicBezTo>
                    <a:pt x="4587" y="5913"/>
                    <a:pt x="5910" y="4589"/>
                    <a:pt x="5910" y="2956"/>
                  </a:cubicBezTo>
                  <a:cubicBezTo>
                    <a:pt x="5910" y="1324"/>
                    <a:pt x="4587" y="1"/>
                    <a:pt x="29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8274876" y="536340"/>
              <a:ext cx="158220" cy="111928"/>
            </a:xfrm>
            <a:custGeom>
              <a:rect b="b" l="l" r="r" t="t"/>
              <a:pathLst>
                <a:path extrusionOk="0" h="2091" w="2956">
                  <a:moveTo>
                    <a:pt x="1" y="0"/>
                  </a:moveTo>
                  <a:lnTo>
                    <a:pt x="2090" y="2090"/>
                  </a:lnTo>
                  <a:cubicBezTo>
                    <a:pt x="2625" y="1556"/>
                    <a:pt x="2955" y="817"/>
                    <a:pt x="2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8513119" y="399205"/>
              <a:ext cx="387413" cy="23552"/>
            </a:xfrm>
            <a:custGeom>
              <a:rect b="b" l="l" r="r" t="t"/>
              <a:pathLst>
                <a:path extrusionOk="0" h="440" w="7238">
                  <a:moveTo>
                    <a:pt x="221" y="1"/>
                  </a:moveTo>
                  <a:cubicBezTo>
                    <a:pt x="98" y="1"/>
                    <a:pt x="1" y="99"/>
                    <a:pt x="1" y="221"/>
                  </a:cubicBezTo>
                  <a:cubicBezTo>
                    <a:pt x="1" y="342"/>
                    <a:pt x="99" y="440"/>
                    <a:pt x="221" y="440"/>
                  </a:cubicBezTo>
                  <a:lnTo>
                    <a:pt x="7018" y="440"/>
                  </a:lnTo>
                  <a:cubicBezTo>
                    <a:pt x="7139" y="440"/>
                    <a:pt x="7238" y="342"/>
                    <a:pt x="7238" y="221"/>
                  </a:cubicBezTo>
                  <a:cubicBezTo>
                    <a:pt x="7238" y="98"/>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8513119" y="461884"/>
              <a:ext cx="387413" cy="23606"/>
            </a:xfrm>
            <a:custGeom>
              <a:rect b="b" l="l" r="r" t="t"/>
              <a:pathLst>
                <a:path extrusionOk="0" h="441" w="7238">
                  <a:moveTo>
                    <a:pt x="221" y="1"/>
                  </a:moveTo>
                  <a:cubicBezTo>
                    <a:pt x="98" y="1"/>
                    <a:pt x="1" y="100"/>
                    <a:pt x="1" y="220"/>
                  </a:cubicBezTo>
                  <a:cubicBezTo>
                    <a:pt x="1" y="342"/>
                    <a:pt x="99" y="440"/>
                    <a:pt x="221" y="440"/>
                  </a:cubicBezTo>
                  <a:lnTo>
                    <a:pt x="7018" y="440"/>
                  </a:lnTo>
                  <a:cubicBezTo>
                    <a:pt x="7139" y="440"/>
                    <a:pt x="7238" y="342"/>
                    <a:pt x="7238" y="220"/>
                  </a:cubicBezTo>
                  <a:cubicBezTo>
                    <a:pt x="7238" y="99"/>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8513119" y="524564"/>
              <a:ext cx="387413" cy="23606"/>
            </a:xfrm>
            <a:custGeom>
              <a:rect b="b" l="l" r="r" t="t"/>
              <a:pathLst>
                <a:path extrusionOk="0" h="441" w="7238">
                  <a:moveTo>
                    <a:pt x="221" y="0"/>
                  </a:moveTo>
                  <a:cubicBezTo>
                    <a:pt x="98" y="0"/>
                    <a:pt x="1" y="100"/>
                    <a:pt x="1" y="220"/>
                  </a:cubicBezTo>
                  <a:cubicBezTo>
                    <a:pt x="1" y="343"/>
                    <a:pt x="99" y="440"/>
                    <a:pt x="221" y="440"/>
                  </a:cubicBezTo>
                  <a:lnTo>
                    <a:pt x="7018" y="440"/>
                  </a:lnTo>
                  <a:cubicBezTo>
                    <a:pt x="7139" y="440"/>
                    <a:pt x="7238" y="343"/>
                    <a:pt x="7238" y="220"/>
                  </a:cubicBezTo>
                  <a:cubicBezTo>
                    <a:pt x="7238" y="98"/>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8513119" y="587244"/>
              <a:ext cx="387413" cy="23606"/>
            </a:xfrm>
            <a:custGeom>
              <a:rect b="b" l="l" r="r" t="t"/>
              <a:pathLst>
                <a:path extrusionOk="0" h="441" w="7238">
                  <a:moveTo>
                    <a:pt x="221" y="1"/>
                  </a:moveTo>
                  <a:cubicBezTo>
                    <a:pt x="98" y="1"/>
                    <a:pt x="1" y="99"/>
                    <a:pt x="1" y="221"/>
                  </a:cubicBezTo>
                  <a:cubicBezTo>
                    <a:pt x="1" y="343"/>
                    <a:pt x="99" y="441"/>
                    <a:pt x="221" y="441"/>
                  </a:cubicBezTo>
                  <a:lnTo>
                    <a:pt x="7018" y="441"/>
                  </a:lnTo>
                  <a:cubicBezTo>
                    <a:pt x="7139" y="441"/>
                    <a:pt x="7238" y="343"/>
                    <a:pt x="7238" y="221"/>
                  </a:cubicBezTo>
                  <a:cubicBezTo>
                    <a:pt x="7238" y="98"/>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8513227" y="649924"/>
              <a:ext cx="205429" cy="23606"/>
            </a:xfrm>
            <a:custGeom>
              <a:rect b="b" l="l" r="r" t="t"/>
              <a:pathLst>
                <a:path extrusionOk="0" h="441" w="3838">
                  <a:moveTo>
                    <a:pt x="220" y="1"/>
                  </a:moveTo>
                  <a:cubicBezTo>
                    <a:pt x="98" y="1"/>
                    <a:pt x="1" y="100"/>
                    <a:pt x="1" y="221"/>
                  </a:cubicBezTo>
                  <a:cubicBezTo>
                    <a:pt x="1" y="342"/>
                    <a:pt x="99" y="440"/>
                    <a:pt x="220" y="440"/>
                  </a:cubicBezTo>
                  <a:lnTo>
                    <a:pt x="3618" y="440"/>
                  </a:lnTo>
                  <a:cubicBezTo>
                    <a:pt x="3739" y="440"/>
                    <a:pt x="3838" y="341"/>
                    <a:pt x="3838" y="221"/>
                  </a:cubicBezTo>
                  <a:cubicBezTo>
                    <a:pt x="3838" y="99"/>
                    <a:pt x="3739" y="1"/>
                    <a:pt x="3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8022234" y="819282"/>
              <a:ext cx="938452" cy="468319"/>
            </a:xfrm>
            <a:custGeom>
              <a:rect b="b" l="l" r="r" t="t"/>
              <a:pathLst>
                <a:path extrusionOk="0" h="8749" w="17533">
                  <a:moveTo>
                    <a:pt x="933" y="0"/>
                  </a:moveTo>
                  <a:cubicBezTo>
                    <a:pt x="418" y="0"/>
                    <a:pt x="0" y="418"/>
                    <a:pt x="0" y="933"/>
                  </a:cubicBezTo>
                  <a:lnTo>
                    <a:pt x="0" y="7815"/>
                  </a:lnTo>
                  <a:cubicBezTo>
                    <a:pt x="0" y="8330"/>
                    <a:pt x="418" y="8748"/>
                    <a:pt x="933" y="8748"/>
                  </a:cubicBezTo>
                  <a:lnTo>
                    <a:pt x="16600" y="8748"/>
                  </a:lnTo>
                  <a:cubicBezTo>
                    <a:pt x="17115" y="8748"/>
                    <a:pt x="17533" y="8330"/>
                    <a:pt x="17533" y="7815"/>
                  </a:cubicBezTo>
                  <a:lnTo>
                    <a:pt x="17533" y="933"/>
                  </a:lnTo>
                  <a:cubicBezTo>
                    <a:pt x="17533" y="418"/>
                    <a:pt x="17115" y="0"/>
                    <a:pt x="16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8094227" y="872702"/>
              <a:ext cx="361293" cy="361423"/>
            </a:xfrm>
            <a:custGeom>
              <a:rect b="b" l="l" r="r" t="t"/>
              <a:pathLst>
                <a:path extrusionOk="0" h="6752" w="6750">
                  <a:moveTo>
                    <a:pt x="3376" y="1"/>
                  </a:moveTo>
                  <a:cubicBezTo>
                    <a:pt x="1512" y="1"/>
                    <a:pt x="0" y="1512"/>
                    <a:pt x="0" y="3376"/>
                  </a:cubicBezTo>
                  <a:cubicBezTo>
                    <a:pt x="0" y="5240"/>
                    <a:pt x="1512" y="6751"/>
                    <a:pt x="3376" y="6751"/>
                  </a:cubicBezTo>
                  <a:cubicBezTo>
                    <a:pt x="5238" y="6751"/>
                    <a:pt x="6750" y="5240"/>
                    <a:pt x="6750" y="3376"/>
                  </a:cubicBezTo>
                  <a:cubicBezTo>
                    <a:pt x="6750" y="1512"/>
                    <a:pt x="5238" y="1"/>
                    <a:pt x="3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8116707" y="895183"/>
              <a:ext cx="316386" cy="316406"/>
            </a:xfrm>
            <a:custGeom>
              <a:rect b="b" l="l" r="r" t="t"/>
              <a:pathLst>
                <a:path extrusionOk="0" h="5911" w="5911">
                  <a:moveTo>
                    <a:pt x="2956" y="1"/>
                  </a:moveTo>
                  <a:cubicBezTo>
                    <a:pt x="1323" y="1"/>
                    <a:pt x="0" y="1323"/>
                    <a:pt x="0" y="2956"/>
                  </a:cubicBezTo>
                  <a:cubicBezTo>
                    <a:pt x="0" y="4588"/>
                    <a:pt x="1323" y="5911"/>
                    <a:pt x="2956" y="5911"/>
                  </a:cubicBezTo>
                  <a:cubicBezTo>
                    <a:pt x="4587" y="5911"/>
                    <a:pt x="5910" y="4588"/>
                    <a:pt x="5910" y="2956"/>
                  </a:cubicBezTo>
                  <a:cubicBezTo>
                    <a:pt x="5910" y="1324"/>
                    <a:pt x="4587" y="1"/>
                    <a:pt x="29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8128590" y="895183"/>
              <a:ext cx="304503" cy="158283"/>
            </a:xfrm>
            <a:custGeom>
              <a:rect b="b" l="l" r="r" t="t"/>
              <a:pathLst>
                <a:path extrusionOk="0" h="2957" w="5689">
                  <a:moveTo>
                    <a:pt x="2732" y="1"/>
                  </a:moveTo>
                  <a:cubicBezTo>
                    <a:pt x="1501" y="1"/>
                    <a:pt x="445" y="753"/>
                    <a:pt x="0" y="1825"/>
                  </a:cubicBezTo>
                  <a:lnTo>
                    <a:pt x="2732" y="2956"/>
                  </a:lnTo>
                  <a:lnTo>
                    <a:pt x="5687" y="2956"/>
                  </a:lnTo>
                  <a:cubicBezTo>
                    <a:pt x="5688" y="1324"/>
                    <a:pt x="4365"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8214231" y="1053408"/>
              <a:ext cx="218810" cy="158283"/>
            </a:xfrm>
            <a:custGeom>
              <a:rect b="b" l="l" r="r" t="t"/>
              <a:pathLst>
                <a:path extrusionOk="0" h="2957" w="4088">
                  <a:moveTo>
                    <a:pt x="1132" y="0"/>
                  </a:moveTo>
                  <a:lnTo>
                    <a:pt x="0" y="2732"/>
                  </a:lnTo>
                  <a:cubicBezTo>
                    <a:pt x="349" y="2877"/>
                    <a:pt x="731" y="2957"/>
                    <a:pt x="1132" y="2957"/>
                  </a:cubicBezTo>
                  <a:cubicBezTo>
                    <a:pt x="2765" y="2957"/>
                    <a:pt x="4087" y="1633"/>
                    <a:pt x="4087" y="1"/>
                  </a:cubicBezTo>
                  <a:lnTo>
                    <a:pt x="1132" y="1"/>
                  </a:lnTo>
                  <a:lnTo>
                    <a:pt x="11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8513119" y="916219"/>
              <a:ext cx="387413" cy="23606"/>
            </a:xfrm>
            <a:custGeom>
              <a:rect b="b" l="l" r="r" t="t"/>
              <a:pathLst>
                <a:path extrusionOk="0" h="441" w="7238">
                  <a:moveTo>
                    <a:pt x="221" y="0"/>
                  </a:moveTo>
                  <a:cubicBezTo>
                    <a:pt x="98" y="0"/>
                    <a:pt x="1" y="100"/>
                    <a:pt x="1" y="220"/>
                  </a:cubicBezTo>
                  <a:cubicBezTo>
                    <a:pt x="1" y="343"/>
                    <a:pt x="99" y="441"/>
                    <a:pt x="221" y="441"/>
                  </a:cubicBezTo>
                  <a:lnTo>
                    <a:pt x="7018" y="441"/>
                  </a:lnTo>
                  <a:cubicBezTo>
                    <a:pt x="7139" y="441"/>
                    <a:pt x="7238" y="343"/>
                    <a:pt x="7238" y="220"/>
                  </a:cubicBezTo>
                  <a:cubicBezTo>
                    <a:pt x="7238" y="98"/>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8513119" y="978898"/>
              <a:ext cx="387413" cy="23606"/>
            </a:xfrm>
            <a:custGeom>
              <a:rect b="b" l="l" r="r" t="t"/>
              <a:pathLst>
                <a:path extrusionOk="0" h="441" w="7238">
                  <a:moveTo>
                    <a:pt x="221" y="1"/>
                  </a:moveTo>
                  <a:cubicBezTo>
                    <a:pt x="98" y="1"/>
                    <a:pt x="1" y="99"/>
                    <a:pt x="1" y="221"/>
                  </a:cubicBezTo>
                  <a:cubicBezTo>
                    <a:pt x="1" y="343"/>
                    <a:pt x="99" y="441"/>
                    <a:pt x="221" y="441"/>
                  </a:cubicBezTo>
                  <a:lnTo>
                    <a:pt x="7018" y="441"/>
                  </a:lnTo>
                  <a:cubicBezTo>
                    <a:pt x="7139" y="441"/>
                    <a:pt x="7238" y="343"/>
                    <a:pt x="7238" y="221"/>
                  </a:cubicBezTo>
                  <a:cubicBezTo>
                    <a:pt x="7238" y="98"/>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8513119" y="1041632"/>
              <a:ext cx="387413" cy="23552"/>
            </a:xfrm>
            <a:custGeom>
              <a:rect b="b" l="l" r="r" t="t"/>
              <a:pathLst>
                <a:path extrusionOk="0" h="440" w="7238">
                  <a:moveTo>
                    <a:pt x="221" y="0"/>
                  </a:moveTo>
                  <a:cubicBezTo>
                    <a:pt x="98" y="0"/>
                    <a:pt x="1" y="99"/>
                    <a:pt x="1" y="220"/>
                  </a:cubicBezTo>
                  <a:cubicBezTo>
                    <a:pt x="1" y="342"/>
                    <a:pt x="99" y="439"/>
                    <a:pt x="221" y="439"/>
                  </a:cubicBezTo>
                  <a:lnTo>
                    <a:pt x="7018" y="439"/>
                  </a:lnTo>
                  <a:cubicBezTo>
                    <a:pt x="7139" y="439"/>
                    <a:pt x="7238" y="342"/>
                    <a:pt x="7238" y="220"/>
                  </a:cubicBezTo>
                  <a:cubicBezTo>
                    <a:pt x="7238" y="98"/>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8513119" y="1104311"/>
              <a:ext cx="387413" cy="23552"/>
            </a:xfrm>
            <a:custGeom>
              <a:rect b="b" l="l" r="r" t="t"/>
              <a:pathLst>
                <a:path extrusionOk="0" h="440" w="7238">
                  <a:moveTo>
                    <a:pt x="221" y="0"/>
                  </a:moveTo>
                  <a:cubicBezTo>
                    <a:pt x="98" y="0"/>
                    <a:pt x="1" y="99"/>
                    <a:pt x="1" y="220"/>
                  </a:cubicBezTo>
                  <a:cubicBezTo>
                    <a:pt x="1" y="342"/>
                    <a:pt x="99" y="440"/>
                    <a:pt x="221" y="440"/>
                  </a:cubicBezTo>
                  <a:lnTo>
                    <a:pt x="7018" y="440"/>
                  </a:lnTo>
                  <a:cubicBezTo>
                    <a:pt x="7139" y="440"/>
                    <a:pt x="7238" y="342"/>
                    <a:pt x="7238" y="220"/>
                  </a:cubicBezTo>
                  <a:cubicBezTo>
                    <a:pt x="7238" y="98"/>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8513227" y="1166938"/>
              <a:ext cx="205429" cy="23606"/>
            </a:xfrm>
            <a:custGeom>
              <a:rect b="b" l="l" r="r" t="t"/>
              <a:pathLst>
                <a:path extrusionOk="0" h="441" w="3838">
                  <a:moveTo>
                    <a:pt x="220" y="1"/>
                  </a:moveTo>
                  <a:cubicBezTo>
                    <a:pt x="98" y="1"/>
                    <a:pt x="1" y="101"/>
                    <a:pt x="1" y="221"/>
                  </a:cubicBezTo>
                  <a:cubicBezTo>
                    <a:pt x="1" y="343"/>
                    <a:pt x="99" y="441"/>
                    <a:pt x="220" y="441"/>
                  </a:cubicBezTo>
                  <a:lnTo>
                    <a:pt x="3618" y="441"/>
                  </a:lnTo>
                  <a:cubicBezTo>
                    <a:pt x="3739" y="441"/>
                    <a:pt x="3838" y="342"/>
                    <a:pt x="3838" y="221"/>
                  </a:cubicBezTo>
                  <a:cubicBezTo>
                    <a:pt x="3838" y="98"/>
                    <a:pt x="3739" y="1"/>
                    <a:pt x="3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43"/>
            <p:cNvGrpSpPr/>
            <p:nvPr/>
          </p:nvGrpSpPr>
          <p:grpSpPr>
            <a:xfrm>
              <a:off x="8032500" y="1336300"/>
              <a:ext cx="938541" cy="468280"/>
              <a:chOff x="8032500" y="1941900"/>
              <a:chExt cx="938541" cy="468280"/>
            </a:xfrm>
          </p:grpSpPr>
          <p:sp>
            <p:nvSpPr>
              <p:cNvPr id="587" name="Google Shape;587;p43"/>
              <p:cNvSpPr/>
              <p:nvPr/>
            </p:nvSpPr>
            <p:spPr>
              <a:xfrm>
                <a:off x="8032500" y="1941900"/>
                <a:ext cx="938541" cy="468280"/>
              </a:xfrm>
              <a:custGeom>
                <a:rect b="b" l="l" r="r" t="t"/>
                <a:pathLst>
                  <a:path extrusionOk="0" h="8748" w="17533">
                    <a:moveTo>
                      <a:pt x="933" y="0"/>
                    </a:moveTo>
                    <a:cubicBezTo>
                      <a:pt x="418" y="0"/>
                      <a:pt x="0" y="418"/>
                      <a:pt x="0" y="933"/>
                    </a:cubicBezTo>
                    <a:lnTo>
                      <a:pt x="0" y="7814"/>
                    </a:lnTo>
                    <a:cubicBezTo>
                      <a:pt x="0" y="8330"/>
                      <a:pt x="418" y="8748"/>
                      <a:pt x="933" y="8748"/>
                    </a:cubicBezTo>
                    <a:lnTo>
                      <a:pt x="16600" y="8748"/>
                    </a:lnTo>
                    <a:cubicBezTo>
                      <a:pt x="17115" y="8748"/>
                      <a:pt x="17533" y="8330"/>
                      <a:pt x="17533" y="7814"/>
                    </a:cubicBezTo>
                    <a:lnTo>
                      <a:pt x="17533" y="933"/>
                    </a:lnTo>
                    <a:cubicBezTo>
                      <a:pt x="17533" y="418"/>
                      <a:pt x="17115" y="0"/>
                      <a:pt x="16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8104496" y="1995321"/>
                <a:ext cx="361327" cy="361435"/>
              </a:xfrm>
              <a:custGeom>
                <a:rect b="b" l="l" r="r" t="t"/>
                <a:pathLst>
                  <a:path extrusionOk="0" h="6752" w="6750">
                    <a:moveTo>
                      <a:pt x="3376" y="1"/>
                    </a:moveTo>
                    <a:cubicBezTo>
                      <a:pt x="1512" y="1"/>
                      <a:pt x="0" y="1513"/>
                      <a:pt x="0" y="3376"/>
                    </a:cubicBezTo>
                    <a:cubicBezTo>
                      <a:pt x="0" y="5240"/>
                      <a:pt x="1512" y="6751"/>
                      <a:pt x="3376" y="6751"/>
                    </a:cubicBezTo>
                    <a:cubicBezTo>
                      <a:pt x="5238" y="6751"/>
                      <a:pt x="6750" y="5241"/>
                      <a:pt x="6750" y="3376"/>
                    </a:cubicBezTo>
                    <a:cubicBezTo>
                      <a:pt x="6750" y="1513"/>
                      <a:pt x="5238" y="1"/>
                      <a:pt x="3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8126978" y="2017857"/>
                <a:ext cx="316416" cy="316416"/>
              </a:xfrm>
              <a:custGeom>
                <a:rect b="b" l="l" r="r" t="t"/>
                <a:pathLst>
                  <a:path extrusionOk="0" h="5911" w="5911">
                    <a:moveTo>
                      <a:pt x="2959" y="0"/>
                    </a:moveTo>
                    <a:cubicBezTo>
                      <a:pt x="2958" y="0"/>
                      <a:pt x="2957" y="0"/>
                      <a:pt x="2956" y="0"/>
                    </a:cubicBezTo>
                    <a:cubicBezTo>
                      <a:pt x="1323" y="0"/>
                      <a:pt x="0" y="1323"/>
                      <a:pt x="0" y="2955"/>
                    </a:cubicBezTo>
                    <a:cubicBezTo>
                      <a:pt x="0" y="4587"/>
                      <a:pt x="1323" y="5911"/>
                      <a:pt x="2956" y="5911"/>
                    </a:cubicBezTo>
                    <a:cubicBezTo>
                      <a:pt x="4587" y="5911"/>
                      <a:pt x="5910" y="4588"/>
                      <a:pt x="5910" y="2955"/>
                    </a:cubicBezTo>
                    <a:cubicBezTo>
                      <a:pt x="5910" y="1324"/>
                      <a:pt x="4589" y="0"/>
                      <a:pt x="2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a:off x="8126764" y="2115386"/>
                <a:ext cx="270273" cy="218884"/>
              </a:xfrm>
              <a:custGeom>
                <a:rect b="b" l="l" r="r" t="t"/>
                <a:pathLst>
                  <a:path extrusionOk="0" h="4089" w="5049">
                    <a:moveTo>
                      <a:pt x="226" y="1"/>
                    </a:moveTo>
                    <a:cubicBezTo>
                      <a:pt x="81" y="349"/>
                      <a:pt x="1" y="731"/>
                      <a:pt x="1" y="1132"/>
                    </a:cubicBezTo>
                    <a:cubicBezTo>
                      <a:pt x="3" y="2766"/>
                      <a:pt x="1326" y="4089"/>
                      <a:pt x="2958" y="4089"/>
                    </a:cubicBezTo>
                    <a:cubicBezTo>
                      <a:pt x="3774" y="4089"/>
                      <a:pt x="4514" y="3759"/>
                      <a:pt x="5048" y="3223"/>
                    </a:cubicBezTo>
                    <a:lnTo>
                      <a:pt x="2958" y="1132"/>
                    </a:lnTo>
                    <a:lnTo>
                      <a:pt x="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8285154" y="2029794"/>
                <a:ext cx="158235" cy="258175"/>
              </a:xfrm>
              <a:custGeom>
                <a:rect b="b" l="l" r="r" t="t"/>
                <a:pathLst>
                  <a:path extrusionOk="0" h="4823" w="2956">
                    <a:moveTo>
                      <a:pt x="1132" y="1"/>
                    </a:moveTo>
                    <a:lnTo>
                      <a:pt x="1" y="2732"/>
                    </a:lnTo>
                    <a:lnTo>
                      <a:pt x="2090" y="4823"/>
                    </a:lnTo>
                    <a:cubicBezTo>
                      <a:pt x="2625" y="4288"/>
                      <a:pt x="2955" y="3549"/>
                      <a:pt x="2955" y="2732"/>
                    </a:cubicBezTo>
                    <a:cubicBezTo>
                      <a:pt x="2955" y="1501"/>
                      <a:pt x="2203" y="446"/>
                      <a:pt x="11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p:nvPr/>
            </p:nvSpPr>
            <p:spPr>
              <a:xfrm>
                <a:off x="8523410" y="2038894"/>
                <a:ext cx="387450" cy="23607"/>
              </a:xfrm>
              <a:custGeom>
                <a:rect b="b" l="l" r="r" t="t"/>
                <a:pathLst>
                  <a:path extrusionOk="0" h="441" w="7238">
                    <a:moveTo>
                      <a:pt x="221" y="0"/>
                    </a:moveTo>
                    <a:cubicBezTo>
                      <a:pt x="98" y="0"/>
                      <a:pt x="1" y="99"/>
                      <a:pt x="1" y="220"/>
                    </a:cubicBezTo>
                    <a:cubicBezTo>
                      <a:pt x="1" y="343"/>
                      <a:pt x="99" y="440"/>
                      <a:pt x="221" y="440"/>
                    </a:cubicBezTo>
                    <a:lnTo>
                      <a:pt x="7018" y="440"/>
                    </a:lnTo>
                    <a:cubicBezTo>
                      <a:pt x="7139" y="440"/>
                      <a:pt x="7238" y="341"/>
                      <a:pt x="7238" y="220"/>
                    </a:cubicBezTo>
                    <a:cubicBezTo>
                      <a:pt x="7238" y="98"/>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8523410" y="2101576"/>
                <a:ext cx="387450" cy="23553"/>
              </a:xfrm>
              <a:custGeom>
                <a:rect b="b" l="l" r="r" t="t"/>
                <a:pathLst>
                  <a:path extrusionOk="0" h="440" w="7238">
                    <a:moveTo>
                      <a:pt x="221" y="1"/>
                    </a:moveTo>
                    <a:cubicBezTo>
                      <a:pt x="98" y="1"/>
                      <a:pt x="1" y="99"/>
                      <a:pt x="1" y="221"/>
                    </a:cubicBezTo>
                    <a:cubicBezTo>
                      <a:pt x="1" y="342"/>
                      <a:pt x="99" y="440"/>
                      <a:pt x="221" y="440"/>
                    </a:cubicBezTo>
                    <a:lnTo>
                      <a:pt x="7018" y="440"/>
                    </a:lnTo>
                    <a:cubicBezTo>
                      <a:pt x="7139" y="440"/>
                      <a:pt x="7238" y="341"/>
                      <a:pt x="7238" y="221"/>
                    </a:cubicBezTo>
                    <a:cubicBezTo>
                      <a:pt x="7238" y="98"/>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p:nvPr/>
            </p:nvSpPr>
            <p:spPr>
              <a:xfrm>
                <a:off x="8523410" y="2164151"/>
                <a:ext cx="387450" cy="23660"/>
              </a:xfrm>
              <a:custGeom>
                <a:rect b="b" l="l" r="r" t="t"/>
                <a:pathLst>
                  <a:path extrusionOk="0" h="442" w="7238">
                    <a:moveTo>
                      <a:pt x="221" y="1"/>
                    </a:moveTo>
                    <a:cubicBezTo>
                      <a:pt x="98" y="1"/>
                      <a:pt x="1" y="101"/>
                      <a:pt x="1" y="221"/>
                    </a:cubicBezTo>
                    <a:cubicBezTo>
                      <a:pt x="1" y="343"/>
                      <a:pt x="99" y="441"/>
                      <a:pt x="221" y="441"/>
                    </a:cubicBezTo>
                    <a:lnTo>
                      <a:pt x="7018" y="441"/>
                    </a:lnTo>
                    <a:cubicBezTo>
                      <a:pt x="7139" y="441"/>
                      <a:pt x="7238" y="343"/>
                      <a:pt x="7238" y="221"/>
                    </a:cubicBezTo>
                    <a:cubicBezTo>
                      <a:pt x="7238" y="99"/>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a:off x="8523410" y="2226887"/>
                <a:ext cx="387450" cy="23607"/>
              </a:xfrm>
              <a:custGeom>
                <a:rect b="b" l="l" r="r" t="t"/>
                <a:pathLst>
                  <a:path extrusionOk="0" h="441" w="7238">
                    <a:moveTo>
                      <a:pt x="221" y="0"/>
                    </a:moveTo>
                    <a:cubicBezTo>
                      <a:pt x="98" y="0"/>
                      <a:pt x="1" y="99"/>
                      <a:pt x="1" y="220"/>
                    </a:cubicBezTo>
                    <a:cubicBezTo>
                      <a:pt x="1" y="343"/>
                      <a:pt x="99" y="440"/>
                      <a:pt x="221" y="440"/>
                    </a:cubicBezTo>
                    <a:lnTo>
                      <a:pt x="7018" y="440"/>
                    </a:lnTo>
                    <a:cubicBezTo>
                      <a:pt x="7139" y="440"/>
                      <a:pt x="7238" y="343"/>
                      <a:pt x="7238" y="220"/>
                    </a:cubicBezTo>
                    <a:cubicBezTo>
                      <a:pt x="7238" y="99"/>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8523517" y="2289569"/>
                <a:ext cx="205448" cy="23553"/>
              </a:xfrm>
              <a:custGeom>
                <a:rect b="b" l="l" r="r" t="t"/>
                <a:pathLst>
                  <a:path extrusionOk="0" h="440" w="3838">
                    <a:moveTo>
                      <a:pt x="220" y="1"/>
                    </a:moveTo>
                    <a:cubicBezTo>
                      <a:pt x="98" y="1"/>
                      <a:pt x="1" y="99"/>
                      <a:pt x="1" y="221"/>
                    </a:cubicBezTo>
                    <a:cubicBezTo>
                      <a:pt x="1" y="342"/>
                      <a:pt x="99" y="440"/>
                      <a:pt x="220" y="440"/>
                    </a:cubicBezTo>
                    <a:lnTo>
                      <a:pt x="3618" y="440"/>
                    </a:lnTo>
                    <a:cubicBezTo>
                      <a:pt x="3739" y="440"/>
                      <a:pt x="3838" y="342"/>
                      <a:pt x="3838" y="221"/>
                    </a:cubicBezTo>
                    <a:cubicBezTo>
                      <a:pt x="3838" y="98"/>
                      <a:pt x="3739" y="1"/>
                      <a:pt x="3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 name="Google Shape;597;p43"/>
          <p:cNvGrpSpPr/>
          <p:nvPr/>
        </p:nvGrpSpPr>
        <p:grpSpPr>
          <a:xfrm>
            <a:off x="149065" y="3454143"/>
            <a:ext cx="1633032" cy="1702522"/>
            <a:chOff x="149065" y="3454143"/>
            <a:chExt cx="1633032" cy="1702522"/>
          </a:xfrm>
        </p:grpSpPr>
        <p:sp>
          <p:nvSpPr>
            <p:cNvPr id="598" name="Google Shape;598;p43"/>
            <p:cNvSpPr/>
            <p:nvPr/>
          </p:nvSpPr>
          <p:spPr>
            <a:xfrm>
              <a:off x="478587" y="4939312"/>
              <a:ext cx="1203379" cy="217353"/>
            </a:xfrm>
            <a:custGeom>
              <a:rect b="b" l="l" r="r" t="t"/>
              <a:pathLst>
                <a:path extrusionOk="0" h="5478" w="30329">
                  <a:moveTo>
                    <a:pt x="15132" y="1"/>
                  </a:moveTo>
                  <a:cubicBezTo>
                    <a:pt x="12855" y="1"/>
                    <a:pt x="10576" y="67"/>
                    <a:pt x="9359" y="205"/>
                  </a:cubicBezTo>
                  <a:cubicBezTo>
                    <a:pt x="2814" y="945"/>
                    <a:pt x="1" y="3242"/>
                    <a:pt x="7666" y="4974"/>
                  </a:cubicBezTo>
                  <a:cubicBezTo>
                    <a:pt x="9137" y="5306"/>
                    <a:pt x="12173" y="5477"/>
                    <a:pt x="15208" y="5477"/>
                  </a:cubicBezTo>
                  <a:cubicBezTo>
                    <a:pt x="18185" y="5477"/>
                    <a:pt x="21163" y="5313"/>
                    <a:pt x="22663" y="4974"/>
                  </a:cubicBezTo>
                  <a:cubicBezTo>
                    <a:pt x="30329" y="3242"/>
                    <a:pt x="27516" y="945"/>
                    <a:pt x="20970" y="205"/>
                  </a:cubicBezTo>
                  <a:cubicBezTo>
                    <a:pt x="19780" y="70"/>
                    <a:pt x="17457" y="1"/>
                    <a:pt x="151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1078233" y="4475958"/>
              <a:ext cx="393006" cy="234573"/>
            </a:xfrm>
            <a:custGeom>
              <a:rect b="b" l="l" r="r" t="t"/>
              <a:pathLst>
                <a:path extrusionOk="0" h="5912" w="9905">
                  <a:moveTo>
                    <a:pt x="8263" y="0"/>
                  </a:moveTo>
                  <a:cubicBezTo>
                    <a:pt x="8156" y="0"/>
                    <a:pt x="8036" y="16"/>
                    <a:pt x="7909" y="41"/>
                  </a:cubicBezTo>
                  <a:cubicBezTo>
                    <a:pt x="7464" y="130"/>
                    <a:pt x="5409" y="548"/>
                    <a:pt x="5190" y="935"/>
                  </a:cubicBezTo>
                  <a:cubicBezTo>
                    <a:pt x="4993" y="1284"/>
                    <a:pt x="5544" y="1911"/>
                    <a:pt x="5709" y="2151"/>
                  </a:cubicBezTo>
                  <a:cubicBezTo>
                    <a:pt x="5995" y="2562"/>
                    <a:pt x="6279" y="2981"/>
                    <a:pt x="6577" y="3387"/>
                  </a:cubicBezTo>
                  <a:cubicBezTo>
                    <a:pt x="6363" y="3475"/>
                    <a:pt x="5482" y="3744"/>
                    <a:pt x="4779" y="4006"/>
                  </a:cubicBezTo>
                  <a:cubicBezTo>
                    <a:pt x="4684" y="4042"/>
                    <a:pt x="4537" y="4056"/>
                    <a:pt x="4368" y="4056"/>
                  </a:cubicBezTo>
                  <a:cubicBezTo>
                    <a:pt x="3921" y="4056"/>
                    <a:pt x="3319" y="3957"/>
                    <a:pt x="3102" y="3902"/>
                  </a:cubicBezTo>
                  <a:cubicBezTo>
                    <a:pt x="3017" y="3881"/>
                    <a:pt x="2935" y="3871"/>
                    <a:pt x="2856" y="3871"/>
                  </a:cubicBezTo>
                  <a:cubicBezTo>
                    <a:pt x="2551" y="3871"/>
                    <a:pt x="2279" y="4013"/>
                    <a:pt x="2007" y="4188"/>
                  </a:cubicBezTo>
                  <a:cubicBezTo>
                    <a:pt x="1482" y="4523"/>
                    <a:pt x="920" y="4761"/>
                    <a:pt x="385" y="5070"/>
                  </a:cubicBezTo>
                  <a:cubicBezTo>
                    <a:pt x="241" y="5155"/>
                    <a:pt x="0" y="5290"/>
                    <a:pt x="112" y="5491"/>
                  </a:cubicBezTo>
                  <a:cubicBezTo>
                    <a:pt x="216" y="5673"/>
                    <a:pt x="597" y="5667"/>
                    <a:pt x="774" y="5686"/>
                  </a:cubicBezTo>
                  <a:cubicBezTo>
                    <a:pt x="1242" y="5736"/>
                    <a:pt x="1708" y="5788"/>
                    <a:pt x="2177" y="5824"/>
                  </a:cubicBezTo>
                  <a:cubicBezTo>
                    <a:pt x="2542" y="5851"/>
                    <a:pt x="2907" y="5912"/>
                    <a:pt x="3273" y="5912"/>
                  </a:cubicBezTo>
                  <a:cubicBezTo>
                    <a:pt x="3400" y="5912"/>
                    <a:pt x="3526" y="5904"/>
                    <a:pt x="3653" y="5886"/>
                  </a:cubicBezTo>
                  <a:cubicBezTo>
                    <a:pt x="3786" y="5866"/>
                    <a:pt x="3941" y="5839"/>
                    <a:pt x="4088" y="5791"/>
                  </a:cubicBezTo>
                  <a:cubicBezTo>
                    <a:pt x="4160" y="5808"/>
                    <a:pt x="4296" y="5815"/>
                    <a:pt x="4474" y="5815"/>
                  </a:cubicBezTo>
                  <a:cubicBezTo>
                    <a:pt x="5303" y="5815"/>
                    <a:pt x="7060" y="5655"/>
                    <a:pt x="7695" y="5538"/>
                  </a:cubicBezTo>
                  <a:cubicBezTo>
                    <a:pt x="8279" y="5431"/>
                    <a:pt x="9425" y="5310"/>
                    <a:pt x="9668" y="4638"/>
                  </a:cubicBezTo>
                  <a:cubicBezTo>
                    <a:pt x="9905" y="3986"/>
                    <a:pt x="9639" y="3210"/>
                    <a:pt x="9431" y="2587"/>
                  </a:cubicBezTo>
                  <a:cubicBezTo>
                    <a:pt x="9175" y="1821"/>
                    <a:pt x="8988" y="1016"/>
                    <a:pt x="8717" y="252"/>
                  </a:cubicBezTo>
                  <a:cubicBezTo>
                    <a:pt x="8652" y="67"/>
                    <a:pt x="8485" y="0"/>
                    <a:pt x="8263"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1078193" y="4476712"/>
              <a:ext cx="318729" cy="233661"/>
            </a:xfrm>
            <a:custGeom>
              <a:rect b="b" l="l" r="r" t="t"/>
              <a:pathLst>
                <a:path extrusionOk="0" h="5889" w="8033">
                  <a:moveTo>
                    <a:pt x="8032" y="1"/>
                  </a:moveTo>
                  <a:cubicBezTo>
                    <a:pt x="7992" y="6"/>
                    <a:pt x="7952" y="14"/>
                    <a:pt x="7910" y="21"/>
                  </a:cubicBezTo>
                  <a:cubicBezTo>
                    <a:pt x="7467" y="110"/>
                    <a:pt x="5411" y="528"/>
                    <a:pt x="5191" y="915"/>
                  </a:cubicBezTo>
                  <a:cubicBezTo>
                    <a:pt x="4994" y="1264"/>
                    <a:pt x="5543" y="1891"/>
                    <a:pt x="5710" y="2130"/>
                  </a:cubicBezTo>
                  <a:cubicBezTo>
                    <a:pt x="5996" y="2542"/>
                    <a:pt x="6280" y="2961"/>
                    <a:pt x="6578" y="3367"/>
                  </a:cubicBezTo>
                  <a:cubicBezTo>
                    <a:pt x="6364" y="3456"/>
                    <a:pt x="5483" y="3723"/>
                    <a:pt x="4780" y="3986"/>
                  </a:cubicBezTo>
                  <a:cubicBezTo>
                    <a:pt x="4685" y="4021"/>
                    <a:pt x="4539" y="4035"/>
                    <a:pt x="4370" y="4035"/>
                  </a:cubicBezTo>
                  <a:cubicBezTo>
                    <a:pt x="3924" y="4035"/>
                    <a:pt x="3322" y="3937"/>
                    <a:pt x="3103" y="3882"/>
                  </a:cubicBezTo>
                  <a:cubicBezTo>
                    <a:pt x="3018" y="3861"/>
                    <a:pt x="2936" y="3851"/>
                    <a:pt x="2857" y="3851"/>
                  </a:cubicBezTo>
                  <a:cubicBezTo>
                    <a:pt x="2551" y="3851"/>
                    <a:pt x="2280" y="3993"/>
                    <a:pt x="2008" y="4167"/>
                  </a:cubicBezTo>
                  <a:cubicBezTo>
                    <a:pt x="1483" y="4503"/>
                    <a:pt x="922" y="4741"/>
                    <a:pt x="386" y="5050"/>
                  </a:cubicBezTo>
                  <a:cubicBezTo>
                    <a:pt x="241" y="5133"/>
                    <a:pt x="0" y="5270"/>
                    <a:pt x="112" y="5468"/>
                  </a:cubicBezTo>
                  <a:cubicBezTo>
                    <a:pt x="217" y="5651"/>
                    <a:pt x="598" y="5646"/>
                    <a:pt x="775" y="5663"/>
                  </a:cubicBezTo>
                  <a:cubicBezTo>
                    <a:pt x="1243" y="5713"/>
                    <a:pt x="1707" y="5766"/>
                    <a:pt x="2178" y="5801"/>
                  </a:cubicBezTo>
                  <a:cubicBezTo>
                    <a:pt x="2543" y="5828"/>
                    <a:pt x="2906" y="5889"/>
                    <a:pt x="3271" y="5889"/>
                  </a:cubicBezTo>
                  <a:cubicBezTo>
                    <a:pt x="3399" y="5889"/>
                    <a:pt x="3526" y="5881"/>
                    <a:pt x="3654" y="5863"/>
                  </a:cubicBezTo>
                  <a:cubicBezTo>
                    <a:pt x="3788" y="5843"/>
                    <a:pt x="3942" y="5815"/>
                    <a:pt x="4089" y="5769"/>
                  </a:cubicBezTo>
                  <a:cubicBezTo>
                    <a:pt x="4161" y="5786"/>
                    <a:pt x="4295" y="5793"/>
                    <a:pt x="4472" y="5793"/>
                  </a:cubicBezTo>
                  <a:cubicBezTo>
                    <a:pt x="4978" y="5793"/>
                    <a:pt x="5835" y="5733"/>
                    <a:pt x="6569" y="5660"/>
                  </a:cubicBezTo>
                  <a:cubicBezTo>
                    <a:pt x="7044" y="5230"/>
                    <a:pt x="7401" y="4702"/>
                    <a:pt x="7545" y="4056"/>
                  </a:cubicBezTo>
                  <a:cubicBezTo>
                    <a:pt x="7639" y="3626"/>
                    <a:pt x="7594" y="3182"/>
                    <a:pt x="7481" y="2761"/>
                  </a:cubicBezTo>
                  <a:cubicBezTo>
                    <a:pt x="7366" y="2330"/>
                    <a:pt x="7224" y="1960"/>
                    <a:pt x="7351" y="1511"/>
                  </a:cubicBezTo>
                  <a:cubicBezTo>
                    <a:pt x="7461" y="1133"/>
                    <a:pt x="7751" y="801"/>
                    <a:pt x="7904" y="432"/>
                  </a:cubicBezTo>
                  <a:cubicBezTo>
                    <a:pt x="7962" y="289"/>
                    <a:pt x="8003" y="145"/>
                    <a:pt x="8032"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766923" y="4122074"/>
              <a:ext cx="619405" cy="659202"/>
            </a:xfrm>
            <a:custGeom>
              <a:rect b="b" l="l" r="r" t="t"/>
              <a:pathLst>
                <a:path extrusionOk="0" h="16614" w="15611">
                  <a:moveTo>
                    <a:pt x="8024" y="1"/>
                  </a:moveTo>
                  <a:cubicBezTo>
                    <a:pt x="7848" y="1"/>
                    <a:pt x="7668" y="14"/>
                    <a:pt x="7482" y="41"/>
                  </a:cubicBezTo>
                  <a:cubicBezTo>
                    <a:pt x="6743" y="150"/>
                    <a:pt x="6053" y="509"/>
                    <a:pt x="5404" y="859"/>
                  </a:cubicBezTo>
                  <a:cubicBezTo>
                    <a:pt x="4989" y="1050"/>
                    <a:pt x="4578" y="1251"/>
                    <a:pt x="4154" y="1451"/>
                  </a:cubicBezTo>
                  <a:cubicBezTo>
                    <a:pt x="3098" y="1945"/>
                    <a:pt x="1995" y="2335"/>
                    <a:pt x="929" y="2805"/>
                  </a:cubicBezTo>
                  <a:cubicBezTo>
                    <a:pt x="177" y="3137"/>
                    <a:pt x="1" y="3705"/>
                    <a:pt x="202" y="4474"/>
                  </a:cubicBezTo>
                  <a:cubicBezTo>
                    <a:pt x="310" y="4890"/>
                    <a:pt x="499" y="5286"/>
                    <a:pt x="659" y="5683"/>
                  </a:cubicBezTo>
                  <a:cubicBezTo>
                    <a:pt x="860" y="6188"/>
                    <a:pt x="968" y="6718"/>
                    <a:pt x="1089" y="7248"/>
                  </a:cubicBezTo>
                  <a:cubicBezTo>
                    <a:pt x="1432" y="8767"/>
                    <a:pt x="1528" y="10321"/>
                    <a:pt x="1684" y="11866"/>
                  </a:cubicBezTo>
                  <a:cubicBezTo>
                    <a:pt x="1759" y="12601"/>
                    <a:pt x="1836" y="13336"/>
                    <a:pt x="1946" y="14068"/>
                  </a:cubicBezTo>
                  <a:cubicBezTo>
                    <a:pt x="2043" y="14702"/>
                    <a:pt x="2191" y="15261"/>
                    <a:pt x="2721" y="15676"/>
                  </a:cubicBezTo>
                  <a:cubicBezTo>
                    <a:pt x="3348" y="16168"/>
                    <a:pt x="4228" y="16291"/>
                    <a:pt x="4992" y="16425"/>
                  </a:cubicBezTo>
                  <a:cubicBezTo>
                    <a:pt x="5753" y="16560"/>
                    <a:pt x="6519" y="16613"/>
                    <a:pt x="7287" y="16613"/>
                  </a:cubicBezTo>
                  <a:cubicBezTo>
                    <a:pt x="7765" y="16613"/>
                    <a:pt x="8244" y="16593"/>
                    <a:pt x="8723" y="16559"/>
                  </a:cubicBezTo>
                  <a:cubicBezTo>
                    <a:pt x="10110" y="16461"/>
                    <a:pt x="12286" y="16352"/>
                    <a:pt x="12891" y="14820"/>
                  </a:cubicBezTo>
                  <a:cubicBezTo>
                    <a:pt x="13125" y="14225"/>
                    <a:pt x="13184" y="13557"/>
                    <a:pt x="13252" y="12927"/>
                  </a:cubicBezTo>
                  <a:cubicBezTo>
                    <a:pt x="13344" y="12064"/>
                    <a:pt x="13395" y="11197"/>
                    <a:pt x="13455" y="10332"/>
                  </a:cubicBezTo>
                  <a:cubicBezTo>
                    <a:pt x="13503" y="9648"/>
                    <a:pt x="13527" y="8949"/>
                    <a:pt x="13665" y="8275"/>
                  </a:cubicBezTo>
                  <a:cubicBezTo>
                    <a:pt x="13889" y="7186"/>
                    <a:pt x="14286" y="6085"/>
                    <a:pt x="14781" y="5092"/>
                  </a:cubicBezTo>
                  <a:cubicBezTo>
                    <a:pt x="15121" y="4410"/>
                    <a:pt x="15611" y="3800"/>
                    <a:pt x="14991" y="3139"/>
                  </a:cubicBezTo>
                  <a:cubicBezTo>
                    <a:pt x="14136" y="2231"/>
                    <a:pt x="12819" y="1936"/>
                    <a:pt x="11740" y="1394"/>
                  </a:cubicBezTo>
                  <a:cubicBezTo>
                    <a:pt x="10510" y="775"/>
                    <a:pt x="9398" y="1"/>
                    <a:pt x="80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960153" y="4122074"/>
              <a:ext cx="234018" cy="141649"/>
            </a:xfrm>
            <a:custGeom>
              <a:rect b="b" l="l" r="r" t="t"/>
              <a:pathLst>
                <a:path extrusionOk="0" h="3570" w="5898">
                  <a:moveTo>
                    <a:pt x="3154" y="0"/>
                  </a:moveTo>
                  <a:cubicBezTo>
                    <a:pt x="2978" y="0"/>
                    <a:pt x="2798" y="13"/>
                    <a:pt x="2612" y="41"/>
                  </a:cubicBezTo>
                  <a:cubicBezTo>
                    <a:pt x="1873" y="150"/>
                    <a:pt x="1183" y="509"/>
                    <a:pt x="534" y="859"/>
                  </a:cubicBezTo>
                  <a:cubicBezTo>
                    <a:pt x="464" y="891"/>
                    <a:pt x="394" y="925"/>
                    <a:pt x="324" y="958"/>
                  </a:cubicBezTo>
                  <a:cubicBezTo>
                    <a:pt x="180" y="1190"/>
                    <a:pt x="87" y="1451"/>
                    <a:pt x="63" y="1728"/>
                  </a:cubicBezTo>
                  <a:cubicBezTo>
                    <a:pt x="0" y="2463"/>
                    <a:pt x="662" y="3086"/>
                    <a:pt x="1285" y="3339"/>
                  </a:cubicBezTo>
                  <a:cubicBezTo>
                    <a:pt x="1680" y="3500"/>
                    <a:pt x="2125" y="3570"/>
                    <a:pt x="2580" y="3570"/>
                  </a:cubicBezTo>
                  <a:cubicBezTo>
                    <a:pt x="3323" y="3570"/>
                    <a:pt x="4091" y="3385"/>
                    <a:pt x="4711" y="3116"/>
                  </a:cubicBezTo>
                  <a:cubicBezTo>
                    <a:pt x="5156" y="2921"/>
                    <a:pt x="5568" y="2603"/>
                    <a:pt x="5718" y="2129"/>
                  </a:cubicBezTo>
                  <a:cubicBezTo>
                    <a:pt x="5897" y="1564"/>
                    <a:pt x="5547" y="934"/>
                    <a:pt x="5162" y="510"/>
                  </a:cubicBezTo>
                  <a:cubicBezTo>
                    <a:pt x="4528" y="216"/>
                    <a:pt x="3878" y="0"/>
                    <a:pt x="3154"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770415" y="4253605"/>
              <a:ext cx="608812" cy="527671"/>
            </a:xfrm>
            <a:custGeom>
              <a:rect b="b" l="l" r="r" t="t"/>
              <a:pathLst>
                <a:path extrusionOk="0" h="13299" w="15344">
                  <a:moveTo>
                    <a:pt x="461" y="0"/>
                  </a:moveTo>
                  <a:cubicBezTo>
                    <a:pt x="370" y="0"/>
                    <a:pt x="276" y="16"/>
                    <a:pt x="176" y="46"/>
                  </a:cubicBezTo>
                  <a:cubicBezTo>
                    <a:pt x="8" y="347"/>
                    <a:pt x="0" y="721"/>
                    <a:pt x="114" y="1159"/>
                  </a:cubicBezTo>
                  <a:cubicBezTo>
                    <a:pt x="222" y="1575"/>
                    <a:pt x="411" y="1971"/>
                    <a:pt x="571" y="2368"/>
                  </a:cubicBezTo>
                  <a:cubicBezTo>
                    <a:pt x="772" y="2873"/>
                    <a:pt x="880" y="3403"/>
                    <a:pt x="1001" y="3933"/>
                  </a:cubicBezTo>
                  <a:cubicBezTo>
                    <a:pt x="1345" y="5452"/>
                    <a:pt x="1440" y="7006"/>
                    <a:pt x="1597" y="8551"/>
                  </a:cubicBezTo>
                  <a:cubicBezTo>
                    <a:pt x="1671" y="9286"/>
                    <a:pt x="1748" y="10021"/>
                    <a:pt x="1859" y="10753"/>
                  </a:cubicBezTo>
                  <a:cubicBezTo>
                    <a:pt x="1955" y="11387"/>
                    <a:pt x="2103" y="11946"/>
                    <a:pt x="2633" y="12361"/>
                  </a:cubicBezTo>
                  <a:cubicBezTo>
                    <a:pt x="3260" y="12853"/>
                    <a:pt x="4140" y="12976"/>
                    <a:pt x="4904" y="13110"/>
                  </a:cubicBezTo>
                  <a:cubicBezTo>
                    <a:pt x="5665" y="13245"/>
                    <a:pt x="6431" y="13298"/>
                    <a:pt x="7199" y="13298"/>
                  </a:cubicBezTo>
                  <a:cubicBezTo>
                    <a:pt x="7677" y="13298"/>
                    <a:pt x="8156" y="13278"/>
                    <a:pt x="8635" y="13244"/>
                  </a:cubicBezTo>
                  <a:cubicBezTo>
                    <a:pt x="10022" y="13146"/>
                    <a:pt x="12198" y="13037"/>
                    <a:pt x="12803" y="11505"/>
                  </a:cubicBezTo>
                  <a:cubicBezTo>
                    <a:pt x="13038" y="10910"/>
                    <a:pt x="13096" y="10242"/>
                    <a:pt x="13164" y="9612"/>
                  </a:cubicBezTo>
                  <a:cubicBezTo>
                    <a:pt x="13256" y="8749"/>
                    <a:pt x="13307" y="7882"/>
                    <a:pt x="13367" y="7017"/>
                  </a:cubicBezTo>
                  <a:cubicBezTo>
                    <a:pt x="13415" y="6333"/>
                    <a:pt x="13439" y="5634"/>
                    <a:pt x="13578" y="4960"/>
                  </a:cubicBezTo>
                  <a:cubicBezTo>
                    <a:pt x="13801" y="3871"/>
                    <a:pt x="14198" y="2770"/>
                    <a:pt x="14694" y="1777"/>
                  </a:cubicBezTo>
                  <a:cubicBezTo>
                    <a:pt x="14970" y="1223"/>
                    <a:pt x="15344" y="717"/>
                    <a:pt x="15143" y="193"/>
                  </a:cubicBezTo>
                  <a:cubicBezTo>
                    <a:pt x="15042" y="139"/>
                    <a:pt x="14932" y="108"/>
                    <a:pt x="14810" y="108"/>
                  </a:cubicBezTo>
                  <a:cubicBezTo>
                    <a:pt x="14737" y="108"/>
                    <a:pt x="14660" y="119"/>
                    <a:pt x="14579" y="142"/>
                  </a:cubicBezTo>
                  <a:cubicBezTo>
                    <a:pt x="13719" y="390"/>
                    <a:pt x="12944" y="1572"/>
                    <a:pt x="12679" y="2356"/>
                  </a:cubicBezTo>
                  <a:cubicBezTo>
                    <a:pt x="12279" y="3542"/>
                    <a:pt x="11866" y="5242"/>
                    <a:pt x="11645" y="6475"/>
                  </a:cubicBezTo>
                  <a:cubicBezTo>
                    <a:pt x="11420" y="7728"/>
                    <a:pt x="10992" y="9171"/>
                    <a:pt x="10049" y="10082"/>
                  </a:cubicBezTo>
                  <a:cubicBezTo>
                    <a:pt x="9326" y="10782"/>
                    <a:pt x="8243" y="11018"/>
                    <a:pt x="7210" y="11018"/>
                  </a:cubicBezTo>
                  <a:cubicBezTo>
                    <a:pt x="6775" y="11018"/>
                    <a:pt x="6349" y="10976"/>
                    <a:pt x="5963" y="10910"/>
                  </a:cubicBezTo>
                  <a:cubicBezTo>
                    <a:pt x="5246" y="10787"/>
                    <a:pt x="4549" y="10498"/>
                    <a:pt x="3983" y="10018"/>
                  </a:cubicBezTo>
                  <a:cubicBezTo>
                    <a:pt x="3279" y="9417"/>
                    <a:pt x="3009" y="8564"/>
                    <a:pt x="2922" y="7648"/>
                  </a:cubicBezTo>
                  <a:cubicBezTo>
                    <a:pt x="2751" y="5866"/>
                    <a:pt x="2575" y="4048"/>
                    <a:pt x="2026" y="2328"/>
                  </a:cubicBezTo>
                  <a:cubicBezTo>
                    <a:pt x="1517" y="728"/>
                    <a:pt x="1087" y="0"/>
                    <a:pt x="4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1263805" y="4251383"/>
              <a:ext cx="169859" cy="264808"/>
            </a:xfrm>
            <a:custGeom>
              <a:rect b="b" l="l" r="r" t="t"/>
              <a:pathLst>
                <a:path extrusionOk="0" h="6674" w="4281">
                  <a:moveTo>
                    <a:pt x="2301" y="1"/>
                  </a:moveTo>
                  <a:cubicBezTo>
                    <a:pt x="2035" y="1"/>
                    <a:pt x="1751" y="301"/>
                    <a:pt x="1383" y="841"/>
                  </a:cubicBezTo>
                  <a:cubicBezTo>
                    <a:pt x="986" y="1426"/>
                    <a:pt x="749" y="2131"/>
                    <a:pt x="544" y="2800"/>
                  </a:cubicBezTo>
                  <a:cubicBezTo>
                    <a:pt x="343" y="3451"/>
                    <a:pt x="136" y="4138"/>
                    <a:pt x="55" y="4815"/>
                  </a:cubicBezTo>
                  <a:cubicBezTo>
                    <a:pt x="5" y="5231"/>
                    <a:pt x="1" y="5654"/>
                    <a:pt x="203" y="6033"/>
                  </a:cubicBezTo>
                  <a:cubicBezTo>
                    <a:pt x="354" y="6317"/>
                    <a:pt x="720" y="6447"/>
                    <a:pt x="1011" y="6528"/>
                  </a:cubicBezTo>
                  <a:cubicBezTo>
                    <a:pt x="1329" y="6618"/>
                    <a:pt x="1715" y="6674"/>
                    <a:pt x="2108" y="6674"/>
                  </a:cubicBezTo>
                  <a:cubicBezTo>
                    <a:pt x="3141" y="6674"/>
                    <a:pt x="4224" y="6293"/>
                    <a:pt x="4262" y="5159"/>
                  </a:cubicBezTo>
                  <a:cubicBezTo>
                    <a:pt x="4281" y="4614"/>
                    <a:pt x="4101" y="4023"/>
                    <a:pt x="3967" y="3503"/>
                  </a:cubicBezTo>
                  <a:cubicBezTo>
                    <a:pt x="3808" y="2877"/>
                    <a:pt x="3594" y="2269"/>
                    <a:pt x="3361" y="1670"/>
                  </a:cubicBezTo>
                  <a:cubicBezTo>
                    <a:pt x="3225" y="1319"/>
                    <a:pt x="3092" y="872"/>
                    <a:pt x="2877" y="502"/>
                  </a:cubicBezTo>
                  <a:cubicBezTo>
                    <a:pt x="2678" y="160"/>
                    <a:pt x="2494" y="1"/>
                    <a:pt x="23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659437" y="4475958"/>
              <a:ext cx="393006" cy="234573"/>
            </a:xfrm>
            <a:custGeom>
              <a:rect b="b" l="l" r="r" t="t"/>
              <a:pathLst>
                <a:path extrusionOk="0" h="5912" w="9905">
                  <a:moveTo>
                    <a:pt x="1643" y="0"/>
                  </a:moveTo>
                  <a:cubicBezTo>
                    <a:pt x="1421" y="0"/>
                    <a:pt x="1255" y="67"/>
                    <a:pt x="1189" y="252"/>
                  </a:cubicBezTo>
                  <a:cubicBezTo>
                    <a:pt x="919" y="1016"/>
                    <a:pt x="731" y="1821"/>
                    <a:pt x="476" y="2587"/>
                  </a:cubicBezTo>
                  <a:cubicBezTo>
                    <a:pt x="267" y="3210"/>
                    <a:pt x="1" y="3986"/>
                    <a:pt x="237" y="4638"/>
                  </a:cubicBezTo>
                  <a:cubicBezTo>
                    <a:pt x="481" y="5310"/>
                    <a:pt x="1628" y="5431"/>
                    <a:pt x="2211" y="5538"/>
                  </a:cubicBezTo>
                  <a:cubicBezTo>
                    <a:pt x="2846" y="5655"/>
                    <a:pt x="4602" y="5815"/>
                    <a:pt x="5432" y="5815"/>
                  </a:cubicBezTo>
                  <a:cubicBezTo>
                    <a:pt x="5610" y="5815"/>
                    <a:pt x="5746" y="5808"/>
                    <a:pt x="5819" y="5791"/>
                  </a:cubicBezTo>
                  <a:cubicBezTo>
                    <a:pt x="5965" y="5839"/>
                    <a:pt x="6120" y="5866"/>
                    <a:pt x="6253" y="5886"/>
                  </a:cubicBezTo>
                  <a:cubicBezTo>
                    <a:pt x="6380" y="5904"/>
                    <a:pt x="6506" y="5912"/>
                    <a:pt x="6633" y="5912"/>
                  </a:cubicBezTo>
                  <a:cubicBezTo>
                    <a:pt x="6999" y="5912"/>
                    <a:pt x="7364" y="5851"/>
                    <a:pt x="7729" y="5824"/>
                  </a:cubicBezTo>
                  <a:cubicBezTo>
                    <a:pt x="8198" y="5788"/>
                    <a:pt x="8664" y="5736"/>
                    <a:pt x="9132" y="5686"/>
                  </a:cubicBezTo>
                  <a:cubicBezTo>
                    <a:pt x="9309" y="5667"/>
                    <a:pt x="9689" y="5673"/>
                    <a:pt x="9794" y="5491"/>
                  </a:cubicBezTo>
                  <a:cubicBezTo>
                    <a:pt x="9904" y="5290"/>
                    <a:pt x="9665" y="5155"/>
                    <a:pt x="9521" y="5070"/>
                  </a:cubicBezTo>
                  <a:cubicBezTo>
                    <a:pt x="8986" y="4761"/>
                    <a:pt x="8422" y="4523"/>
                    <a:pt x="7899" y="4188"/>
                  </a:cubicBezTo>
                  <a:cubicBezTo>
                    <a:pt x="7627" y="4013"/>
                    <a:pt x="7355" y="3871"/>
                    <a:pt x="7050" y="3871"/>
                  </a:cubicBezTo>
                  <a:cubicBezTo>
                    <a:pt x="6970" y="3871"/>
                    <a:pt x="6889" y="3881"/>
                    <a:pt x="6804" y="3902"/>
                  </a:cubicBezTo>
                  <a:cubicBezTo>
                    <a:pt x="6586" y="3957"/>
                    <a:pt x="5984" y="4056"/>
                    <a:pt x="5538" y="4056"/>
                  </a:cubicBezTo>
                  <a:cubicBezTo>
                    <a:pt x="5369" y="4056"/>
                    <a:pt x="5222" y="4042"/>
                    <a:pt x="5126" y="4006"/>
                  </a:cubicBezTo>
                  <a:cubicBezTo>
                    <a:pt x="4424" y="3744"/>
                    <a:pt x="3543" y="3475"/>
                    <a:pt x="3330" y="3387"/>
                  </a:cubicBezTo>
                  <a:cubicBezTo>
                    <a:pt x="3628" y="2981"/>
                    <a:pt x="3912" y="2562"/>
                    <a:pt x="4197" y="2151"/>
                  </a:cubicBezTo>
                  <a:cubicBezTo>
                    <a:pt x="4363" y="1911"/>
                    <a:pt x="4914" y="1284"/>
                    <a:pt x="4716" y="935"/>
                  </a:cubicBezTo>
                  <a:cubicBezTo>
                    <a:pt x="4498" y="548"/>
                    <a:pt x="2441" y="130"/>
                    <a:pt x="1998" y="41"/>
                  </a:cubicBezTo>
                  <a:cubicBezTo>
                    <a:pt x="1870" y="16"/>
                    <a:pt x="1750" y="0"/>
                    <a:pt x="1643"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710978" y="4475958"/>
              <a:ext cx="341465" cy="234573"/>
            </a:xfrm>
            <a:custGeom>
              <a:rect b="b" l="l" r="r" t="t"/>
              <a:pathLst>
                <a:path extrusionOk="0" h="5912" w="8606">
                  <a:moveTo>
                    <a:pt x="343" y="0"/>
                  </a:moveTo>
                  <a:cubicBezTo>
                    <a:pt x="203" y="0"/>
                    <a:pt x="85" y="27"/>
                    <a:pt x="1" y="94"/>
                  </a:cubicBezTo>
                  <a:cubicBezTo>
                    <a:pt x="114" y="345"/>
                    <a:pt x="255" y="582"/>
                    <a:pt x="440" y="796"/>
                  </a:cubicBezTo>
                  <a:cubicBezTo>
                    <a:pt x="764" y="1168"/>
                    <a:pt x="1226" y="1412"/>
                    <a:pt x="1589" y="1743"/>
                  </a:cubicBezTo>
                  <a:cubicBezTo>
                    <a:pt x="2083" y="2197"/>
                    <a:pt x="1657" y="2802"/>
                    <a:pt x="1602" y="3336"/>
                  </a:cubicBezTo>
                  <a:cubicBezTo>
                    <a:pt x="1506" y="4256"/>
                    <a:pt x="1902" y="5071"/>
                    <a:pt x="2500" y="5724"/>
                  </a:cubicBezTo>
                  <a:cubicBezTo>
                    <a:pt x="3107" y="5777"/>
                    <a:pt x="3731" y="5816"/>
                    <a:pt x="4135" y="5816"/>
                  </a:cubicBezTo>
                  <a:cubicBezTo>
                    <a:pt x="4313" y="5816"/>
                    <a:pt x="4448" y="5808"/>
                    <a:pt x="4520" y="5791"/>
                  </a:cubicBezTo>
                  <a:cubicBezTo>
                    <a:pt x="4666" y="5839"/>
                    <a:pt x="4821" y="5866"/>
                    <a:pt x="4954" y="5886"/>
                  </a:cubicBezTo>
                  <a:cubicBezTo>
                    <a:pt x="5081" y="5904"/>
                    <a:pt x="5207" y="5912"/>
                    <a:pt x="5334" y="5912"/>
                  </a:cubicBezTo>
                  <a:cubicBezTo>
                    <a:pt x="5700" y="5912"/>
                    <a:pt x="6065" y="5851"/>
                    <a:pt x="6430" y="5824"/>
                  </a:cubicBezTo>
                  <a:cubicBezTo>
                    <a:pt x="6899" y="5788"/>
                    <a:pt x="7365" y="5736"/>
                    <a:pt x="7833" y="5686"/>
                  </a:cubicBezTo>
                  <a:cubicBezTo>
                    <a:pt x="8010" y="5667"/>
                    <a:pt x="8390" y="5673"/>
                    <a:pt x="8495" y="5491"/>
                  </a:cubicBezTo>
                  <a:cubicBezTo>
                    <a:pt x="8605" y="5290"/>
                    <a:pt x="8366" y="5155"/>
                    <a:pt x="8222" y="5070"/>
                  </a:cubicBezTo>
                  <a:cubicBezTo>
                    <a:pt x="7687" y="4761"/>
                    <a:pt x="7123" y="4523"/>
                    <a:pt x="6600" y="4188"/>
                  </a:cubicBezTo>
                  <a:cubicBezTo>
                    <a:pt x="6328" y="4013"/>
                    <a:pt x="6056" y="3871"/>
                    <a:pt x="5751" y="3871"/>
                  </a:cubicBezTo>
                  <a:cubicBezTo>
                    <a:pt x="5671" y="3871"/>
                    <a:pt x="5590" y="3881"/>
                    <a:pt x="5505" y="3902"/>
                  </a:cubicBezTo>
                  <a:cubicBezTo>
                    <a:pt x="5287" y="3957"/>
                    <a:pt x="4685" y="4056"/>
                    <a:pt x="4239" y="4056"/>
                  </a:cubicBezTo>
                  <a:cubicBezTo>
                    <a:pt x="4070" y="4056"/>
                    <a:pt x="3923" y="4042"/>
                    <a:pt x="3827" y="4006"/>
                  </a:cubicBezTo>
                  <a:cubicBezTo>
                    <a:pt x="3125" y="3744"/>
                    <a:pt x="2244" y="3475"/>
                    <a:pt x="2031" y="3387"/>
                  </a:cubicBezTo>
                  <a:cubicBezTo>
                    <a:pt x="2329" y="2981"/>
                    <a:pt x="2613" y="2562"/>
                    <a:pt x="2898" y="2151"/>
                  </a:cubicBezTo>
                  <a:cubicBezTo>
                    <a:pt x="3064" y="1911"/>
                    <a:pt x="3615" y="1284"/>
                    <a:pt x="3417" y="935"/>
                  </a:cubicBezTo>
                  <a:cubicBezTo>
                    <a:pt x="3199" y="548"/>
                    <a:pt x="1142" y="130"/>
                    <a:pt x="699" y="41"/>
                  </a:cubicBezTo>
                  <a:cubicBezTo>
                    <a:pt x="570" y="16"/>
                    <a:pt x="450" y="0"/>
                    <a:pt x="343" y="0"/>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689195" y="4248487"/>
              <a:ext cx="181247" cy="284131"/>
            </a:xfrm>
            <a:custGeom>
              <a:rect b="b" l="l" r="r" t="t"/>
              <a:pathLst>
                <a:path extrusionOk="0" h="7161" w="4568">
                  <a:moveTo>
                    <a:pt x="2560" y="1"/>
                  </a:moveTo>
                  <a:cubicBezTo>
                    <a:pt x="2452" y="1"/>
                    <a:pt x="2333" y="68"/>
                    <a:pt x="2199" y="233"/>
                  </a:cubicBezTo>
                  <a:cubicBezTo>
                    <a:pt x="1947" y="543"/>
                    <a:pt x="1775" y="924"/>
                    <a:pt x="1615" y="1311"/>
                  </a:cubicBezTo>
                  <a:cubicBezTo>
                    <a:pt x="1199" y="2327"/>
                    <a:pt x="824" y="3351"/>
                    <a:pt x="516" y="4405"/>
                  </a:cubicBezTo>
                  <a:cubicBezTo>
                    <a:pt x="360" y="4934"/>
                    <a:pt x="1" y="5669"/>
                    <a:pt x="261" y="6215"/>
                  </a:cubicBezTo>
                  <a:cubicBezTo>
                    <a:pt x="569" y="6866"/>
                    <a:pt x="1752" y="7022"/>
                    <a:pt x="2362" y="7084"/>
                  </a:cubicBezTo>
                  <a:cubicBezTo>
                    <a:pt x="2626" y="7112"/>
                    <a:pt x="2950" y="7160"/>
                    <a:pt x="3266" y="7160"/>
                  </a:cubicBezTo>
                  <a:cubicBezTo>
                    <a:pt x="3587" y="7160"/>
                    <a:pt x="3900" y="7110"/>
                    <a:pt x="4134" y="6936"/>
                  </a:cubicBezTo>
                  <a:cubicBezTo>
                    <a:pt x="4568" y="6611"/>
                    <a:pt x="4401" y="5737"/>
                    <a:pt x="4345" y="5294"/>
                  </a:cubicBezTo>
                  <a:cubicBezTo>
                    <a:pt x="4135" y="3660"/>
                    <a:pt x="3755" y="2120"/>
                    <a:pt x="3106" y="631"/>
                  </a:cubicBezTo>
                  <a:cubicBezTo>
                    <a:pt x="2966" y="308"/>
                    <a:pt x="2790" y="1"/>
                    <a:pt x="2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754901" y="4700532"/>
              <a:ext cx="703919" cy="341187"/>
            </a:xfrm>
            <a:custGeom>
              <a:rect b="b" l="l" r="r" t="t"/>
              <a:pathLst>
                <a:path extrusionOk="0" h="8599" w="17741">
                  <a:moveTo>
                    <a:pt x="14944" y="1"/>
                  </a:moveTo>
                  <a:cubicBezTo>
                    <a:pt x="14170" y="1"/>
                    <a:pt x="13348" y="181"/>
                    <a:pt x="12763" y="339"/>
                  </a:cubicBezTo>
                  <a:cubicBezTo>
                    <a:pt x="12723" y="349"/>
                    <a:pt x="12685" y="359"/>
                    <a:pt x="12646" y="370"/>
                  </a:cubicBezTo>
                  <a:cubicBezTo>
                    <a:pt x="11602" y="565"/>
                    <a:pt x="10566" y="778"/>
                    <a:pt x="9504" y="896"/>
                  </a:cubicBezTo>
                  <a:cubicBezTo>
                    <a:pt x="8659" y="991"/>
                    <a:pt x="7810" y="1040"/>
                    <a:pt x="6960" y="1040"/>
                  </a:cubicBezTo>
                  <a:cubicBezTo>
                    <a:pt x="6457" y="1040"/>
                    <a:pt x="5953" y="1023"/>
                    <a:pt x="5450" y="988"/>
                  </a:cubicBezTo>
                  <a:cubicBezTo>
                    <a:pt x="5172" y="968"/>
                    <a:pt x="4894" y="945"/>
                    <a:pt x="4619" y="908"/>
                  </a:cubicBezTo>
                  <a:cubicBezTo>
                    <a:pt x="4299" y="840"/>
                    <a:pt x="3979" y="770"/>
                    <a:pt x="3660" y="696"/>
                  </a:cubicBezTo>
                  <a:cubicBezTo>
                    <a:pt x="3223" y="564"/>
                    <a:pt x="2793" y="411"/>
                    <a:pt x="2346" y="311"/>
                  </a:cubicBezTo>
                  <a:cubicBezTo>
                    <a:pt x="2195" y="278"/>
                    <a:pt x="2050" y="262"/>
                    <a:pt x="1912" y="262"/>
                  </a:cubicBezTo>
                  <a:cubicBezTo>
                    <a:pt x="674" y="262"/>
                    <a:pt x="1" y="1551"/>
                    <a:pt x="436" y="3061"/>
                  </a:cubicBezTo>
                  <a:cubicBezTo>
                    <a:pt x="663" y="3846"/>
                    <a:pt x="1019" y="4620"/>
                    <a:pt x="1395" y="5346"/>
                  </a:cubicBezTo>
                  <a:cubicBezTo>
                    <a:pt x="1832" y="6190"/>
                    <a:pt x="2418" y="6947"/>
                    <a:pt x="3193" y="7521"/>
                  </a:cubicBezTo>
                  <a:cubicBezTo>
                    <a:pt x="3537" y="7775"/>
                    <a:pt x="3902" y="7961"/>
                    <a:pt x="4281" y="8098"/>
                  </a:cubicBezTo>
                  <a:cubicBezTo>
                    <a:pt x="4297" y="8119"/>
                    <a:pt x="4319" y="8135"/>
                    <a:pt x="4355" y="8140"/>
                  </a:cubicBezTo>
                  <a:cubicBezTo>
                    <a:pt x="4390" y="8145"/>
                    <a:pt x="4426" y="8152"/>
                    <a:pt x="4460" y="8157"/>
                  </a:cubicBezTo>
                  <a:cubicBezTo>
                    <a:pt x="5034" y="8338"/>
                    <a:pt x="5638" y="8410"/>
                    <a:pt x="6255" y="8425"/>
                  </a:cubicBezTo>
                  <a:cubicBezTo>
                    <a:pt x="7063" y="8528"/>
                    <a:pt x="7881" y="8599"/>
                    <a:pt x="8693" y="8599"/>
                  </a:cubicBezTo>
                  <a:cubicBezTo>
                    <a:pt x="9636" y="8599"/>
                    <a:pt x="10569" y="8503"/>
                    <a:pt x="11467" y="8249"/>
                  </a:cubicBezTo>
                  <a:cubicBezTo>
                    <a:pt x="11933" y="8119"/>
                    <a:pt x="12373" y="7939"/>
                    <a:pt x="12794" y="7724"/>
                  </a:cubicBezTo>
                  <a:cubicBezTo>
                    <a:pt x="13467" y="7486"/>
                    <a:pt x="14095" y="7142"/>
                    <a:pt x="14630" y="6629"/>
                  </a:cubicBezTo>
                  <a:cubicBezTo>
                    <a:pt x="14923" y="6348"/>
                    <a:pt x="15187" y="6037"/>
                    <a:pt x="15431" y="5705"/>
                  </a:cubicBezTo>
                  <a:cubicBezTo>
                    <a:pt x="15802" y="5318"/>
                    <a:pt x="16150" y="4911"/>
                    <a:pt x="16476" y="4494"/>
                  </a:cubicBezTo>
                  <a:cubicBezTo>
                    <a:pt x="17065" y="3743"/>
                    <a:pt x="17740" y="2826"/>
                    <a:pt x="17735" y="1838"/>
                  </a:cubicBezTo>
                  <a:cubicBezTo>
                    <a:pt x="17728" y="1132"/>
                    <a:pt x="17221" y="509"/>
                    <a:pt x="16568" y="245"/>
                  </a:cubicBezTo>
                  <a:cubicBezTo>
                    <a:pt x="16187" y="92"/>
                    <a:pt x="15779" y="29"/>
                    <a:pt x="15363" y="20"/>
                  </a:cubicBezTo>
                  <a:cubicBezTo>
                    <a:pt x="15226" y="7"/>
                    <a:pt x="15086" y="1"/>
                    <a:pt x="14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1167666" y="4923163"/>
              <a:ext cx="314762" cy="154345"/>
            </a:xfrm>
            <a:custGeom>
              <a:rect b="b" l="l" r="r" t="t"/>
              <a:pathLst>
                <a:path extrusionOk="0" h="3890" w="7933">
                  <a:moveTo>
                    <a:pt x="5695" y="1"/>
                  </a:moveTo>
                  <a:cubicBezTo>
                    <a:pt x="5343" y="1"/>
                    <a:pt x="4998" y="109"/>
                    <a:pt x="4648" y="201"/>
                  </a:cubicBezTo>
                  <a:cubicBezTo>
                    <a:pt x="4466" y="249"/>
                    <a:pt x="4289" y="268"/>
                    <a:pt x="4114" y="268"/>
                  </a:cubicBezTo>
                  <a:cubicBezTo>
                    <a:pt x="3465" y="268"/>
                    <a:pt x="2852" y="8"/>
                    <a:pt x="2209" y="8"/>
                  </a:cubicBezTo>
                  <a:cubicBezTo>
                    <a:pt x="2011" y="8"/>
                    <a:pt x="1810" y="33"/>
                    <a:pt x="1605" y="97"/>
                  </a:cubicBezTo>
                  <a:cubicBezTo>
                    <a:pt x="888" y="319"/>
                    <a:pt x="252" y="905"/>
                    <a:pt x="92" y="1653"/>
                  </a:cubicBezTo>
                  <a:cubicBezTo>
                    <a:pt x="1" y="2080"/>
                    <a:pt x="105" y="2431"/>
                    <a:pt x="341" y="2662"/>
                  </a:cubicBezTo>
                  <a:cubicBezTo>
                    <a:pt x="472" y="2841"/>
                    <a:pt x="657" y="2960"/>
                    <a:pt x="884" y="3034"/>
                  </a:cubicBezTo>
                  <a:cubicBezTo>
                    <a:pt x="1097" y="3105"/>
                    <a:pt x="1346" y="3088"/>
                    <a:pt x="1565" y="3093"/>
                  </a:cubicBezTo>
                  <a:cubicBezTo>
                    <a:pt x="1978" y="3103"/>
                    <a:pt x="2386" y="3115"/>
                    <a:pt x="2796" y="3171"/>
                  </a:cubicBezTo>
                  <a:cubicBezTo>
                    <a:pt x="3902" y="3322"/>
                    <a:pt x="4972" y="3890"/>
                    <a:pt x="6097" y="3890"/>
                  </a:cubicBezTo>
                  <a:cubicBezTo>
                    <a:pt x="6151" y="3890"/>
                    <a:pt x="6204" y="3888"/>
                    <a:pt x="6258" y="3886"/>
                  </a:cubicBezTo>
                  <a:cubicBezTo>
                    <a:pt x="7933" y="3803"/>
                    <a:pt x="7518" y="1497"/>
                    <a:pt x="6827" y="618"/>
                  </a:cubicBezTo>
                  <a:cubicBezTo>
                    <a:pt x="6648" y="390"/>
                    <a:pt x="6412" y="147"/>
                    <a:pt x="6124" y="61"/>
                  </a:cubicBezTo>
                  <a:cubicBezTo>
                    <a:pt x="5979" y="18"/>
                    <a:pt x="5837" y="1"/>
                    <a:pt x="5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1167706" y="4923480"/>
              <a:ext cx="297264" cy="153988"/>
            </a:xfrm>
            <a:custGeom>
              <a:rect b="b" l="l" r="r" t="t"/>
              <a:pathLst>
                <a:path extrusionOk="0" h="3881" w="7492">
                  <a:moveTo>
                    <a:pt x="2208" y="0"/>
                  </a:moveTo>
                  <a:cubicBezTo>
                    <a:pt x="2011" y="0"/>
                    <a:pt x="1811" y="25"/>
                    <a:pt x="1606" y="89"/>
                  </a:cubicBezTo>
                  <a:cubicBezTo>
                    <a:pt x="888" y="311"/>
                    <a:pt x="252" y="897"/>
                    <a:pt x="92" y="1645"/>
                  </a:cubicBezTo>
                  <a:cubicBezTo>
                    <a:pt x="1" y="2072"/>
                    <a:pt x="106" y="2423"/>
                    <a:pt x="342" y="2654"/>
                  </a:cubicBezTo>
                  <a:cubicBezTo>
                    <a:pt x="472" y="2833"/>
                    <a:pt x="657" y="2952"/>
                    <a:pt x="884" y="3026"/>
                  </a:cubicBezTo>
                  <a:cubicBezTo>
                    <a:pt x="1098" y="3097"/>
                    <a:pt x="1346" y="3080"/>
                    <a:pt x="1566" y="3085"/>
                  </a:cubicBezTo>
                  <a:cubicBezTo>
                    <a:pt x="1978" y="3095"/>
                    <a:pt x="2386" y="3107"/>
                    <a:pt x="2796" y="3163"/>
                  </a:cubicBezTo>
                  <a:cubicBezTo>
                    <a:pt x="3901" y="3312"/>
                    <a:pt x="4973" y="3881"/>
                    <a:pt x="6099" y="3881"/>
                  </a:cubicBezTo>
                  <a:cubicBezTo>
                    <a:pt x="6151" y="3881"/>
                    <a:pt x="6204" y="3879"/>
                    <a:pt x="6257" y="3877"/>
                  </a:cubicBezTo>
                  <a:cubicBezTo>
                    <a:pt x="7219" y="3828"/>
                    <a:pt x="7492" y="3047"/>
                    <a:pt x="7419" y="2224"/>
                  </a:cubicBezTo>
                  <a:lnTo>
                    <a:pt x="7419" y="2224"/>
                  </a:lnTo>
                  <a:cubicBezTo>
                    <a:pt x="7339" y="2701"/>
                    <a:pt x="7132" y="3124"/>
                    <a:pt x="6614" y="3296"/>
                  </a:cubicBezTo>
                  <a:cubicBezTo>
                    <a:pt x="6470" y="3343"/>
                    <a:pt x="6321" y="3364"/>
                    <a:pt x="6170" y="3364"/>
                  </a:cubicBezTo>
                  <a:cubicBezTo>
                    <a:pt x="5645" y="3364"/>
                    <a:pt x="5100" y="3112"/>
                    <a:pt x="4674" y="2861"/>
                  </a:cubicBezTo>
                  <a:cubicBezTo>
                    <a:pt x="3781" y="2332"/>
                    <a:pt x="2627" y="1118"/>
                    <a:pt x="3084" y="115"/>
                  </a:cubicBezTo>
                  <a:cubicBezTo>
                    <a:pt x="2794" y="56"/>
                    <a:pt x="2504" y="0"/>
                    <a:pt x="2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1068314" y="4939907"/>
              <a:ext cx="169780" cy="92726"/>
            </a:xfrm>
            <a:custGeom>
              <a:rect b="b" l="l" r="r" t="t"/>
              <a:pathLst>
                <a:path extrusionOk="0" h="2337" w="4279">
                  <a:moveTo>
                    <a:pt x="1515" y="1"/>
                  </a:moveTo>
                  <a:cubicBezTo>
                    <a:pt x="1131" y="1"/>
                    <a:pt x="772" y="75"/>
                    <a:pt x="514" y="296"/>
                  </a:cubicBezTo>
                  <a:cubicBezTo>
                    <a:pt x="0" y="734"/>
                    <a:pt x="113" y="1797"/>
                    <a:pt x="597" y="1934"/>
                  </a:cubicBezTo>
                  <a:cubicBezTo>
                    <a:pt x="1085" y="2072"/>
                    <a:pt x="2533" y="2265"/>
                    <a:pt x="2885" y="2319"/>
                  </a:cubicBezTo>
                  <a:cubicBezTo>
                    <a:pt x="2960" y="2331"/>
                    <a:pt x="3031" y="2337"/>
                    <a:pt x="3100" y="2337"/>
                  </a:cubicBezTo>
                  <a:cubicBezTo>
                    <a:pt x="3933" y="2337"/>
                    <a:pt x="4278" y="1495"/>
                    <a:pt x="4083" y="794"/>
                  </a:cubicBezTo>
                  <a:cubicBezTo>
                    <a:pt x="3972" y="390"/>
                    <a:pt x="3459" y="322"/>
                    <a:pt x="3119" y="250"/>
                  </a:cubicBezTo>
                  <a:cubicBezTo>
                    <a:pt x="2687" y="159"/>
                    <a:pt x="2075" y="1"/>
                    <a:pt x="1515" y="1"/>
                  </a:cubicBezTo>
                  <a:close/>
                </a:path>
              </a:pathLst>
            </a:custGeom>
            <a:solidFill>
              <a:srgbClr val="E88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598453" y="4630978"/>
              <a:ext cx="568936" cy="413678"/>
            </a:xfrm>
            <a:custGeom>
              <a:rect b="b" l="l" r="r" t="t"/>
              <a:pathLst>
                <a:path extrusionOk="0" h="10426" w="14339">
                  <a:moveTo>
                    <a:pt x="2927" y="1"/>
                  </a:moveTo>
                  <a:cubicBezTo>
                    <a:pt x="2813" y="1"/>
                    <a:pt x="2698" y="9"/>
                    <a:pt x="2585" y="27"/>
                  </a:cubicBezTo>
                  <a:cubicBezTo>
                    <a:pt x="823" y="299"/>
                    <a:pt x="0" y="2570"/>
                    <a:pt x="561" y="4101"/>
                  </a:cubicBezTo>
                  <a:cubicBezTo>
                    <a:pt x="1131" y="5656"/>
                    <a:pt x="2782" y="6773"/>
                    <a:pt x="4103" y="7667"/>
                  </a:cubicBezTo>
                  <a:cubicBezTo>
                    <a:pt x="5388" y="8537"/>
                    <a:pt x="6771" y="9285"/>
                    <a:pt x="8230" y="9822"/>
                  </a:cubicBezTo>
                  <a:cubicBezTo>
                    <a:pt x="9141" y="10160"/>
                    <a:pt x="10140" y="10426"/>
                    <a:pt x="11129" y="10426"/>
                  </a:cubicBezTo>
                  <a:cubicBezTo>
                    <a:pt x="11526" y="10426"/>
                    <a:pt x="11922" y="10383"/>
                    <a:pt x="12309" y="10284"/>
                  </a:cubicBezTo>
                  <a:cubicBezTo>
                    <a:pt x="12850" y="10148"/>
                    <a:pt x="13403" y="9900"/>
                    <a:pt x="13639" y="9369"/>
                  </a:cubicBezTo>
                  <a:cubicBezTo>
                    <a:pt x="14338" y="7794"/>
                    <a:pt x="13591" y="6750"/>
                    <a:pt x="12638" y="6359"/>
                  </a:cubicBezTo>
                  <a:cubicBezTo>
                    <a:pt x="10422" y="5451"/>
                    <a:pt x="8125" y="3480"/>
                    <a:pt x="7284" y="2718"/>
                  </a:cubicBezTo>
                  <a:cubicBezTo>
                    <a:pt x="6466" y="1978"/>
                    <a:pt x="5659" y="1150"/>
                    <a:pt x="4713" y="571"/>
                  </a:cubicBezTo>
                  <a:cubicBezTo>
                    <a:pt x="4187" y="250"/>
                    <a:pt x="3555" y="1"/>
                    <a:pt x="2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606825" y="4671885"/>
              <a:ext cx="560564" cy="372810"/>
            </a:xfrm>
            <a:custGeom>
              <a:rect b="b" l="l" r="r" t="t"/>
              <a:pathLst>
                <a:path extrusionOk="0" h="9396" w="14128">
                  <a:moveTo>
                    <a:pt x="816" y="1"/>
                  </a:moveTo>
                  <a:lnTo>
                    <a:pt x="816" y="1"/>
                  </a:lnTo>
                  <a:cubicBezTo>
                    <a:pt x="192" y="866"/>
                    <a:pt x="0" y="2114"/>
                    <a:pt x="352" y="3071"/>
                  </a:cubicBezTo>
                  <a:cubicBezTo>
                    <a:pt x="921" y="4626"/>
                    <a:pt x="2573" y="5744"/>
                    <a:pt x="3893" y="6637"/>
                  </a:cubicBezTo>
                  <a:cubicBezTo>
                    <a:pt x="5178" y="7508"/>
                    <a:pt x="6561" y="8255"/>
                    <a:pt x="8020" y="8793"/>
                  </a:cubicBezTo>
                  <a:cubicBezTo>
                    <a:pt x="8930" y="9131"/>
                    <a:pt x="9930" y="9396"/>
                    <a:pt x="10918" y="9396"/>
                  </a:cubicBezTo>
                  <a:cubicBezTo>
                    <a:pt x="11316" y="9396"/>
                    <a:pt x="11712" y="9353"/>
                    <a:pt x="12099" y="9254"/>
                  </a:cubicBezTo>
                  <a:cubicBezTo>
                    <a:pt x="12641" y="9118"/>
                    <a:pt x="13193" y="8871"/>
                    <a:pt x="13429" y="8339"/>
                  </a:cubicBezTo>
                  <a:cubicBezTo>
                    <a:pt x="14127" y="6763"/>
                    <a:pt x="13380" y="5719"/>
                    <a:pt x="12427" y="5328"/>
                  </a:cubicBezTo>
                  <a:cubicBezTo>
                    <a:pt x="12346" y="5294"/>
                    <a:pt x="12264" y="5257"/>
                    <a:pt x="12184" y="5221"/>
                  </a:cubicBezTo>
                  <a:cubicBezTo>
                    <a:pt x="11911" y="5189"/>
                    <a:pt x="11638" y="5175"/>
                    <a:pt x="11365" y="5175"/>
                  </a:cubicBezTo>
                  <a:cubicBezTo>
                    <a:pt x="11315" y="5175"/>
                    <a:pt x="11265" y="5176"/>
                    <a:pt x="11215" y="5177"/>
                  </a:cubicBezTo>
                  <a:cubicBezTo>
                    <a:pt x="10340" y="5196"/>
                    <a:pt x="9543" y="5464"/>
                    <a:pt x="8724" y="5751"/>
                  </a:cubicBezTo>
                  <a:cubicBezTo>
                    <a:pt x="7957" y="6020"/>
                    <a:pt x="7215" y="6170"/>
                    <a:pt x="6457" y="6170"/>
                  </a:cubicBezTo>
                  <a:cubicBezTo>
                    <a:pt x="5985" y="6170"/>
                    <a:pt x="5507" y="6112"/>
                    <a:pt x="5012" y="5989"/>
                  </a:cubicBezTo>
                  <a:cubicBezTo>
                    <a:pt x="3848" y="5701"/>
                    <a:pt x="2867" y="4955"/>
                    <a:pt x="2078" y="4076"/>
                  </a:cubicBezTo>
                  <a:cubicBezTo>
                    <a:pt x="1522" y="3457"/>
                    <a:pt x="1139" y="2724"/>
                    <a:pt x="939" y="1920"/>
                  </a:cubicBezTo>
                  <a:cubicBezTo>
                    <a:pt x="791" y="1320"/>
                    <a:pt x="708" y="633"/>
                    <a:pt x="8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987253" y="4532935"/>
              <a:ext cx="581474" cy="513228"/>
            </a:xfrm>
            <a:custGeom>
              <a:rect b="b" l="l" r="r" t="t"/>
              <a:pathLst>
                <a:path extrusionOk="0" h="12935" w="14655">
                  <a:moveTo>
                    <a:pt x="11718" y="0"/>
                  </a:moveTo>
                  <a:cubicBezTo>
                    <a:pt x="11402" y="0"/>
                    <a:pt x="11082" y="59"/>
                    <a:pt x="10780" y="174"/>
                  </a:cubicBezTo>
                  <a:cubicBezTo>
                    <a:pt x="9388" y="702"/>
                    <a:pt x="8229" y="2182"/>
                    <a:pt x="7261" y="3254"/>
                  </a:cubicBezTo>
                  <a:cubicBezTo>
                    <a:pt x="5987" y="4663"/>
                    <a:pt x="3573" y="7090"/>
                    <a:pt x="1072" y="8960"/>
                  </a:cubicBezTo>
                  <a:cubicBezTo>
                    <a:pt x="52" y="9724"/>
                    <a:pt x="0" y="10633"/>
                    <a:pt x="433" y="11620"/>
                  </a:cubicBezTo>
                  <a:cubicBezTo>
                    <a:pt x="663" y="12144"/>
                    <a:pt x="1102" y="12594"/>
                    <a:pt x="1621" y="12793"/>
                  </a:cubicBezTo>
                  <a:cubicBezTo>
                    <a:pt x="1877" y="12892"/>
                    <a:pt x="2135" y="12934"/>
                    <a:pt x="2391" y="12934"/>
                  </a:cubicBezTo>
                  <a:cubicBezTo>
                    <a:pt x="2956" y="12934"/>
                    <a:pt x="3514" y="12730"/>
                    <a:pt x="4033" y="12476"/>
                  </a:cubicBezTo>
                  <a:cubicBezTo>
                    <a:pt x="5122" y="11944"/>
                    <a:pt x="6116" y="11173"/>
                    <a:pt x="7106" y="10486"/>
                  </a:cubicBezTo>
                  <a:cubicBezTo>
                    <a:pt x="9026" y="9152"/>
                    <a:pt x="11087" y="7793"/>
                    <a:pt x="12607" y="5990"/>
                  </a:cubicBezTo>
                  <a:cubicBezTo>
                    <a:pt x="13673" y="4727"/>
                    <a:pt x="14655" y="2754"/>
                    <a:pt x="13734" y="1151"/>
                  </a:cubicBezTo>
                  <a:cubicBezTo>
                    <a:pt x="13286" y="369"/>
                    <a:pt x="12511" y="0"/>
                    <a:pt x="11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995823" y="4607290"/>
              <a:ext cx="561437" cy="438833"/>
            </a:xfrm>
            <a:custGeom>
              <a:rect b="b" l="l" r="r" t="t"/>
              <a:pathLst>
                <a:path extrusionOk="0" h="11060" w="14150">
                  <a:moveTo>
                    <a:pt x="13806" y="1"/>
                  </a:moveTo>
                  <a:lnTo>
                    <a:pt x="13806" y="1"/>
                  </a:lnTo>
                  <a:cubicBezTo>
                    <a:pt x="13791" y="325"/>
                    <a:pt x="13766" y="648"/>
                    <a:pt x="13714" y="968"/>
                  </a:cubicBezTo>
                  <a:cubicBezTo>
                    <a:pt x="13554" y="1923"/>
                    <a:pt x="12980" y="2808"/>
                    <a:pt x="12389" y="3555"/>
                  </a:cubicBezTo>
                  <a:cubicBezTo>
                    <a:pt x="11302" y="4932"/>
                    <a:pt x="9766" y="6074"/>
                    <a:pt x="8284" y="6991"/>
                  </a:cubicBezTo>
                  <a:cubicBezTo>
                    <a:pt x="7497" y="7478"/>
                    <a:pt x="6658" y="7878"/>
                    <a:pt x="5769" y="8146"/>
                  </a:cubicBezTo>
                  <a:cubicBezTo>
                    <a:pt x="5253" y="8301"/>
                    <a:pt x="4758" y="8379"/>
                    <a:pt x="4260" y="8379"/>
                  </a:cubicBezTo>
                  <a:cubicBezTo>
                    <a:pt x="3848" y="8379"/>
                    <a:pt x="3434" y="8326"/>
                    <a:pt x="3004" y="8220"/>
                  </a:cubicBezTo>
                  <a:cubicBezTo>
                    <a:pt x="2580" y="8115"/>
                    <a:pt x="2139" y="8009"/>
                    <a:pt x="1703" y="8009"/>
                  </a:cubicBezTo>
                  <a:cubicBezTo>
                    <a:pt x="1405" y="8009"/>
                    <a:pt x="1110" y="8059"/>
                    <a:pt x="824" y="8192"/>
                  </a:cubicBezTo>
                  <a:cubicBezTo>
                    <a:pt x="94" y="8531"/>
                    <a:pt x="0" y="9245"/>
                    <a:pt x="219" y="9745"/>
                  </a:cubicBezTo>
                  <a:cubicBezTo>
                    <a:pt x="449" y="10269"/>
                    <a:pt x="890" y="10718"/>
                    <a:pt x="1407" y="10918"/>
                  </a:cubicBezTo>
                  <a:cubicBezTo>
                    <a:pt x="1663" y="11017"/>
                    <a:pt x="1921" y="11059"/>
                    <a:pt x="2177" y="11059"/>
                  </a:cubicBezTo>
                  <a:cubicBezTo>
                    <a:pt x="2742" y="11059"/>
                    <a:pt x="3301" y="10854"/>
                    <a:pt x="3821" y="10600"/>
                  </a:cubicBezTo>
                  <a:cubicBezTo>
                    <a:pt x="4907" y="10069"/>
                    <a:pt x="5900" y="9298"/>
                    <a:pt x="6891" y="8611"/>
                  </a:cubicBezTo>
                  <a:cubicBezTo>
                    <a:pt x="8812" y="7277"/>
                    <a:pt x="10872" y="5918"/>
                    <a:pt x="12392" y="4115"/>
                  </a:cubicBezTo>
                  <a:cubicBezTo>
                    <a:pt x="13301" y="3037"/>
                    <a:pt x="14150" y="1441"/>
                    <a:pt x="13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804657" y="4417700"/>
              <a:ext cx="513228" cy="308770"/>
            </a:xfrm>
            <a:custGeom>
              <a:rect b="b" l="l" r="r" t="t"/>
              <a:pathLst>
                <a:path extrusionOk="0" h="7782" w="12935">
                  <a:moveTo>
                    <a:pt x="1397" y="0"/>
                  </a:moveTo>
                  <a:cubicBezTo>
                    <a:pt x="950" y="0"/>
                    <a:pt x="495" y="61"/>
                    <a:pt x="232" y="391"/>
                  </a:cubicBezTo>
                  <a:cubicBezTo>
                    <a:pt x="1" y="682"/>
                    <a:pt x="53" y="1139"/>
                    <a:pt x="77" y="1491"/>
                  </a:cubicBezTo>
                  <a:cubicBezTo>
                    <a:pt x="161" y="2799"/>
                    <a:pt x="263" y="4107"/>
                    <a:pt x="362" y="5414"/>
                  </a:cubicBezTo>
                  <a:cubicBezTo>
                    <a:pt x="380" y="5657"/>
                    <a:pt x="382" y="5948"/>
                    <a:pt x="403" y="6238"/>
                  </a:cubicBezTo>
                  <a:cubicBezTo>
                    <a:pt x="452" y="6945"/>
                    <a:pt x="612" y="7659"/>
                    <a:pt x="1392" y="7731"/>
                  </a:cubicBezTo>
                  <a:cubicBezTo>
                    <a:pt x="1808" y="7769"/>
                    <a:pt x="3522" y="7782"/>
                    <a:pt x="5412" y="7782"/>
                  </a:cubicBezTo>
                  <a:cubicBezTo>
                    <a:pt x="8002" y="7782"/>
                    <a:pt x="10923" y="7759"/>
                    <a:pt x="11283" y="7747"/>
                  </a:cubicBezTo>
                  <a:cubicBezTo>
                    <a:pt x="11734" y="7731"/>
                    <a:pt x="12244" y="7640"/>
                    <a:pt x="12407" y="7132"/>
                  </a:cubicBezTo>
                  <a:cubicBezTo>
                    <a:pt x="12528" y="6750"/>
                    <a:pt x="12527" y="6322"/>
                    <a:pt x="12558" y="5924"/>
                  </a:cubicBezTo>
                  <a:cubicBezTo>
                    <a:pt x="12612" y="5235"/>
                    <a:pt x="12664" y="4546"/>
                    <a:pt x="12713" y="3857"/>
                  </a:cubicBezTo>
                  <a:cubicBezTo>
                    <a:pt x="12762" y="3192"/>
                    <a:pt x="12811" y="2525"/>
                    <a:pt x="12857" y="1860"/>
                  </a:cubicBezTo>
                  <a:cubicBezTo>
                    <a:pt x="12886" y="1481"/>
                    <a:pt x="12934" y="1091"/>
                    <a:pt x="12864" y="712"/>
                  </a:cubicBezTo>
                  <a:cubicBezTo>
                    <a:pt x="12784" y="281"/>
                    <a:pt x="12404" y="88"/>
                    <a:pt x="12012" y="47"/>
                  </a:cubicBezTo>
                  <a:cubicBezTo>
                    <a:pt x="11699" y="15"/>
                    <a:pt x="11381" y="5"/>
                    <a:pt x="11063" y="5"/>
                  </a:cubicBezTo>
                  <a:cubicBezTo>
                    <a:pt x="10653" y="5"/>
                    <a:pt x="10241" y="21"/>
                    <a:pt x="9837" y="21"/>
                  </a:cubicBezTo>
                  <a:cubicBezTo>
                    <a:pt x="9640" y="22"/>
                    <a:pt x="9320" y="22"/>
                    <a:pt x="8916" y="22"/>
                  </a:cubicBezTo>
                  <a:cubicBezTo>
                    <a:pt x="7585" y="22"/>
                    <a:pt x="5355" y="20"/>
                    <a:pt x="3738" y="20"/>
                  </a:cubicBezTo>
                  <a:cubicBezTo>
                    <a:pt x="3062" y="20"/>
                    <a:pt x="2493" y="20"/>
                    <a:pt x="2141" y="21"/>
                  </a:cubicBezTo>
                  <a:cubicBezTo>
                    <a:pt x="2137" y="21"/>
                    <a:pt x="2133" y="21"/>
                    <a:pt x="2130" y="21"/>
                  </a:cubicBezTo>
                  <a:cubicBezTo>
                    <a:pt x="1915" y="21"/>
                    <a:pt x="1657" y="0"/>
                    <a:pt x="13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716731" y="4945105"/>
              <a:ext cx="312857" cy="161845"/>
            </a:xfrm>
            <a:custGeom>
              <a:rect b="b" l="l" r="r" t="t"/>
              <a:pathLst>
                <a:path extrusionOk="0" h="4079" w="7885">
                  <a:moveTo>
                    <a:pt x="5863" y="1"/>
                  </a:moveTo>
                  <a:cubicBezTo>
                    <a:pt x="5614" y="1"/>
                    <a:pt x="5340" y="35"/>
                    <a:pt x="5035" y="103"/>
                  </a:cubicBezTo>
                  <a:cubicBezTo>
                    <a:pt x="4696" y="178"/>
                    <a:pt x="4377" y="290"/>
                    <a:pt x="4028" y="321"/>
                  </a:cubicBezTo>
                  <a:cubicBezTo>
                    <a:pt x="3970" y="326"/>
                    <a:pt x="3912" y="328"/>
                    <a:pt x="3853" y="328"/>
                  </a:cubicBezTo>
                  <a:cubicBezTo>
                    <a:pt x="3587" y="328"/>
                    <a:pt x="3318" y="278"/>
                    <a:pt x="3058" y="228"/>
                  </a:cubicBezTo>
                  <a:cubicBezTo>
                    <a:pt x="2945" y="206"/>
                    <a:pt x="2834" y="191"/>
                    <a:pt x="2724" y="181"/>
                  </a:cubicBezTo>
                  <a:cubicBezTo>
                    <a:pt x="2565" y="138"/>
                    <a:pt x="2401" y="104"/>
                    <a:pt x="2231" y="94"/>
                  </a:cubicBezTo>
                  <a:cubicBezTo>
                    <a:pt x="2209" y="93"/>
                    <a:pt x="2187" y="93"/>
                    <a:pt x="2166" y="93"/>
                  </a:cubicBezTo>
                  <a:cubicBezTo>
                    <a:pt x="1566" y="93"/>
                    <a:pt x="963" y="494"/>
                    <a:pt x="631" y="975"/>
                  </a:cubicBezTo>
                  <a:cubicBezTo>
                    <a:pt x="505" y="1156"/>
                    <a:pt x="418" y="1346"/>
                    <a:pt x="361" y="1541"/>
                  </a:cubicBezTo>
                  <a:cubicBezTo>
                    <a:pt x="1" y="2289"/>
                    <a:pt x="15" y="3171"/>
                    <a:pt x="749" y="3704"/>
                  </a:cubicBezTo>
                  <a:cubicBezTo>
                    <a:pt x="1148" y="3993"/>
                    <a:pt x="1678" y="4078"/>
                    <a:pt x="2187" y="4078"/>
                  </a:cubicBezTo>
                  <a:cubicBezTo>
                    <a:pt x="2396" y="4078"/>
                    <a:pt x="2601" y="4064"/>
                    <a:pt x="2793" y="4043"/>
                  </a:cubicBezTo>
                  <a:cubicBezTo>
                    <a:pt x="3317" y="3987"/>
                    <a:pt x="3815" y="3817"/>
                    <a:pt x="4316" y="3663"/>
                  </a:cubicBezTo>
                  <a:cubicBezTo>
                    <a:pt x="4972" y="3461"/>
                    <a:pt x="5639" y="3441"/>
                    <a:pt x="6314" y="3345"/>
                  </a:cubicBezTo>
                  <a:cubicBezTo>
                    <a:pt x="7050" y="3242"/>
                    <a:pt x="7669" y="2733"/>
                    <a:pt x="7801" y="1984"/>
                  </a:cubicBezTo>
                  <a:cubicBezTo>
                    <a:pt x="7885" y="1508"/>
                    <a:pt x="7730" y="1082"/>
                    <a:pt x="7447" y="742"/>
                  </a:cubicBezTo>
                  <a:cubicBezTo>
                    <a:pt x="7040" y="254"/>
                    <a:pt x="6547" y="1"/>
                    <a:pt x="58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719231" y="4951453"/>
              <a:ext cx="310278" cy="155456"/>
            </a:xfrm>
            <a:custGeom>
              <a:rect b="b" l="l" r="r" t="t"/>
              <a:pathLst>
                <a:path extrusionOk="0" h="3918" w="7820">
                  <a:moveTo>
                    <a:pt x="6631" y="0"/>
                  </a:moveTo>
                  <a:cubicBezTo>
                    <a:pt x="6302" y="113"/>
                    <a:pt x="6016" y="363"/>
                    <a:pt x="5779" y="674"/>
                  </a:cubicBezTo>
                  <a:cubicBezTo>
                    <a:pt x="5527" y="1003"/>
                    <a:pt x="5336" y="1377"/>
                    <a:pt x="5110" y="1724"/>
                  </a:cubicBezTo>
                  <a:cubicBezTo>
                    <a:pt x="4847" y="2128"/>
                    <a:pt x="4505" y="2429"/>
                    <a:pt x="4098" y="2683"/>
                  </a:cubicBezTo>
                  <a:cubicBezTo>
                    <a:pt x="3493" y="3060"/>
                    <a:pt x="2751" y="3300"/>
                    <a:pt x="2022" y="3300"/>
                  </a:cubicBezTo>
                  <a:cubicBezTo>
                    <a:pt x="1765" y="3300"/>
                    <a:pt x="1509" y="3270"/>
                    <a:pt x="1261" y="3206"/>
                  </a:cubicBezTo>
                  <a:cubicBezTo>
                    <a:pt x="660" y="3048"/>
                    <a:pt x="262" y="2580"/>
                    <a:pt x="91" y="2025"/>
                  </a:cubicBezTo>
                  <a:lnTo>
                    <a:pt x="91" y="2025"/>
                  </a:lnTo>
                  <a:cubicBezTo>
                    <a:pt x="0" y="2592"/>
                    <a:pt x="154" y="3159"/>
                    <a:pt x="683" y="3543"/>
                  </a:cubicBezTo>
                  <a:cubicBezTo>
                    <a:pt x="1082" y="3832"/>
                    <a:pt x="1612" y="3917"/>
                    <a:pt x="2121" y="3917"/>
                  </a:cubicBezTo>
                  <a:cubicBezTo>
                    <a:pt x="2330" y="3917"/>
                    <a:pt x="2535" y="3903"/>
                    <a:pt x="2727" y="3882"/>
                  </a:cubicBezTo>
                  <a:cubicBezTo>
                    <a:pt x="3251" y="3826"/>
                    <a:pt x="3749" y="3656"/>
                    <a:pt x="4251" y="3502"/>
                  </a:cubicBezTo>
                  <a:cubicBezTo>
                    <a:pt x="4906" y="3300"/>
                    <a:pt x="5573" y="3280"/>
                    <a:pt x="6248" y="3184"/>
                  </a:cubicBezTo>
                  <a:cubicBezTo>
                    <a:pt x="6984" y="3081"/>
                    <a:pt x="7603" y="2572"/>
                    <a:pt x="7735" y="1823"/>
                  </a:cubicBezTo>
                  <a:cubicBezTo>
                    <a:pt x="7819" y="1347"/>
                    <a:pt x="7665" y="921"/>
                    <a:pt x="7382" y="581"/>
                  </a:cubicBezTo>
                  <a:cubicBezTo>
                    <a:pt x="7162" y="319"/>
                    <a:pt x="6917" y="125"/>
                    <a:pt x="66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961423" y="4935106"/>
              <a:ext cx="145854" cy="125698"/>
            </a:xfrm>
            <a:custGeom>
              <a:rect b="b" l="l" r="r" t="t"/>
              <a:pathLst>
                <a:path extrusionOk="0" h="3168" w="3676">
                  <a:moveTo>
                    <a:pt x="2568" y="0"/>
                  </a:moveTo>
                  <a:cubicBezTo>
                    <a:pt x="2336" y="0"/>
                    <a:pt x="2106" y="62"/>
                    <a:pt x="1918" y="118"/>
                  </a:cubicBezTo>
                  <a:cubicBezTo>
                    <a:pt x="1530" y="234"/>
                    <a:pt x="1129" y="313"/>
                    <a:pt x="755" y="485"/>
                  </a:cubicBezTo>
                  <a:cubicBezTo>
                    <a:pt x="223" y="730"/>
                    <a:pt x="20" y="1208"/>
                    <a:pt x="13" y="1765"/>
                  </a:cubicBezTo>
                  <a:cubicBezTo>
                    <a:pt x="9" y="2173"/>
                    <a:pt x="0" y="2797"/>
                    <a:pt x="364" y="3065"/>
                  </a:cubicBezTo>
                  <a:cubicBezTo>
                    <a:pt x="467" y="3140"/>
                    <a:pt x="600" y="3168"/>
                    <a:pt x="744" y="3168"/>
                  </a:cubicBezTo>
                  <a:cubicBezTo>
                    <a:pt x="1038" y="3168"/>
                    <a:pt x="1378" y="3054"/>
                    <a:pt x="1595" y="2998"/>
                  </a:cubicBezTo>
                  <a:cubicBezTo>
                    <a:pt x="2412" y="2784"/>
                    <a:pt x="3569" y="2334"/>
                    <a:pt x="3651" y="1358"/>
                  </a:cubicBezTo>
                  <a:cubicBezTo>
                    <a:pt x="3676" y="1062"/>
                    <a:pt x="3552" y="711"/>
                    <a:pt x="3366" y="427"/>
                  </a:cubicBezTo>
                  <a:cubicBezTo>
                    <a:pt x="3153" y="98"/>
                    <a:pt x="2860" y="0"/>
                    <a:pt x="2568"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975786" y="4038751"/>
              <a:ext cx="210886" cy="209775"/>
            </a:xfrm>
            <a:custGeom>
              <a:rect b="b" l="l" r="r" t="t"/>
              <a:pathLst>
                <a:path extrusionOk="0" h="5287" w="5315">
                  <a:moveTo>
                    <a:pt x="2442" y="1"/>
                  </a:moveTo>
                  <a:cubicBezTo>
                    <a:pt x="1725" y="1"/>
                    <a:pt x="1063" y="377"/>
                    <a:pt x="856" y="869"/>
                  </a:cubicBezTo>
                  <a:cubicBezTo>
                    <a:pt x="774" y="1062"/>
                    <a:pt x="702" y="1321"/>
                    <a:pt x="655" y="1596"/>
                  </a:cubicBezTo>
                  <a:cubicBezTo>
                    <a:pt x="476" y="2645"/>
                    <a:pt x="0" y="2866"/>
                    <a:pt x="1" y="3625"/>
                  </a:cubicBezTo>
                  <a:cubicBezTo>
                    <a:pt x="2" y="4235"/>
                    <a:pt x="478" y="4769"/>
                    <a:pt x="984" y="5015"/>
                  </a:cubicBezTo>
                  <a:cubicBezTo>
                    <a:pt x="1365" y="5200"/>
                    <a:pt x="1812" y="5286"/>
                    <a:pt x="2272" y="5286"/>
                  </a:cubicBezTo>
                  <a:cubicBezTo>
                    <a:pt x="3118" y="5286"/>
                    <a:pt x="4004" y="4993"/>
                    <a:pt x="4584" y="4480"/>
                  </a:cubicBezTo>
                  <a:cubicBezTo>
                    <a:pt x="5315" y="3834"/>
                    <a:pt x="4840" y="3216"/>
                    <a:pt x="4471" y="2521"/>
                  </a:cubicBezTo>
                  <a:cubicBezTo>
                    <a:pt x="4281" y="2169"/>
                    <a:pt x="4242" y="1745"/>
                    <a:pt x="4152" y="1349"/>
                  </a:cubicBezTo>
                  <a:cubicBezTo>
                    <a:pt x="4071" y="992"/>
                    <a:pt x="3950" y="657"/>
                    <a:pt x="3647" y="416"/>
                  </a:cubicBezTo>
                  <a:cubicBezTo>
                    <a:pt x="3277" y="123"/>
                    <a:pt x="2851" y="1"/>
                    <a:pt x="2442" y="1"/>
                  </a:cubicBezTo>
                  <a:close/>
                </a:path>
              </a:pathLst>
            </a:custGeom>
            <a:solidFill>
              <a:srgbClr val="E88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3"/>
            <p:cNvSpPr/>
            <p:nvPr/>
          </p:nvSpPr>
          <p:spPr>
            <a:xfrm>
              <a:off x="975786" y="4038751"/>
              <a:ext cx="183350" cy="205053"/>
            </a:xfrm>
            <a:custGeom>
              <a:rect b="b" l="l" r="r" t="t"/>
              <a:pathLst>
                <a:path extrusionOk="0" h="5168" w="4621">
                  <a:moveTo>
                    <a:pt x="2442" y="1"/>
                  </a:moveTo>
                  <a:cubicBezTo>
                    <a:pt x="1725" y="1"/>
                    <a:pt x="1063" y="377"/>
                    <a:pt x="856" y="869"/>
                  </a:cubicBezTo>
                  <a:cubicBezTo>
                    <a:pt x="774" y="1062"/>
                    <a:pt x="702" y="1321"/>
                    <a:pt x="655" y="1596"/>
                  </a:cubicBezTo>
                  <a:cubicBezTo>
                    <a:pt x="476" y="2645"/>
                    <a:pt x="0" y="2866"/>
                    <a:pt x="1" y="3625"/>
                  </a:cubicBezTo>
                  <a:cubicBezTo>
                    <a:pt x="2" y="4235"/>
                    <a:pt x="478" y="4769"/>
                    <a:pt x="984" y="5015"/>
                  </a:cubicBezTo>
                  <a:cubicBezTo>
                    <a:pt x="1112" y="5077"/>
                    <a:pt x="1248" y="5126"/>
                    <a:pt x="1389" y="5167"/>
                  </a:cubicBezTo>
                  <a:cubicBezTo>
                    <a:pt x="1301" y="5080"/>
                    <a:pt x="1229" y="4977"/>
                    <a:pt x="1184" y="4851"/>
                  </a:cubicBezTo>
                  <a:cubicBezTo>
                    <a:pt x="871" y="3969"/>
                    <a:pt x="2703" y="4132"/>
                    <a:pt x="3179" y="4003"/>
                  </a:cubicBezTo>
                  <a:cubicBezTo>
                    <a:pt x="3815" y="3831"/>
                    <a:pt x="4299" y="3373"/>
                    <a:pt x="4621" y="2796"/>
                  </a:cubicBezTo>
                  <a:cubicBezTo>
                    <a:pt x="4571" y="2706"/>
                    <a:pt x="4520" y="2615"/>
                    <a:pt x="4471" y="2521"/>
                  </a:cubicBezTo>
                  <a:cubicBezTo>
                    <a:pt x="4281" y="2169"/>
                    <a:pt x="4242" y="1745"/>
                    <a:pt x="4152" y="1349"/>
                  </a:cubicBezTo>
                  <a:cubicBezTo>
                    <a:pt x="4071" y="992"/>
                    <a:pt x="3950" y="657"/>
                    <a:pt x="3647" y="416"/>
                  </a:cubicBezTo>
                  <a:cubicBezTo>
                    <a:pt x="3277" y="123"/>
                    <a:pt x="2851" y="1"/>
                    <a:pt x="2442" y="1"/>
                  </a:cubicBezTo>
                  <a:close/>
                </a:path>
              </a:pathLst>
            </a:custGeom>
            <a:solidFill>
              <a:srgbClr val="D6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919483" y="3776086"/>
              <a:ext cx="300359" cy="387173"/>
            </a:xfrm>
            <a:custGeom>
              <a:rect b="b" l="l" r="r" t="t"/>
              <a:pathLst>
                <a:path extrusionOk="0" h="9758" w="7570">
                  <a:moveTo>
                    <a:pt x="3907" y="0"/>
                  </a:moveTo>
                  <a:cubicBezTo>
                    <a:pt x="3612" y="0"/>
                    <a:pt x="3312" y="37"/>
                    <a:pt x="3016" y="109"/>
                  </a:cubicBezTo>
                  <a:cubicBezTo>
                    <a:pt x="2226" y="303"/>
                    <a:pt x="1518" y="793"/>
                    <a:pt x="1077" y="1476"/>
                  </a:cubicBezTo>
                  <a:cubicBezTo>
                    <a:pt x="617" y="2187"/>
                    <a:pt x="504" y="3154"/>
                    <a:pt x="469" y="4006"/>
                  </a:cubicBezTo>
                  <a:cubicBezTo>
                    <a:pt x="456" y="4004"/>
                    <a:pt x="444" y="4003"/>
                    <a:pt x="431" y="4003"/>
                  </a:cubicBezTo>
                  <a:cubicBezTo>
                    <a:pt x="348" y="4003"/>
                    <a:pt x="264" y="4049"/>
                    <a:pt x="190" y="4156"/>
                  </a:cubicBezTo>
                  <a:cubicBezTo>
                    <a:pt x="1" y="4428"/>
                    <a:pt x="100" y="4849"/>
                    <a:pt x="154" y="5149"/>
                  </a:cubicBezTo>
                  <a:cubicBezTo>
                    <a:pt x="214" y="5476"/>
                    <a:pt x="304" y="5849"/>
                    <a:pt x="516" y="6116"/>
                  </a:cubicBezTo>
                  <a:cubicBezTo>
                    <a:pt x="546" y="6155"/>
                    <a:pt x="584" y="6191"/>
                    <a:pt x="625" y="6226"/>
                  </a:cubicBezTo>
                  <a:cubicBezTo>
                    <a:pt x="920" y="7621"/>
                    <a:pt x="1632" y="8895"/>
                    <a:pt x="3000" y="9539"/>
                  </a:cubicBezTo>
                  <a:cubicBezTo>
                    <a:pt x="3321" y="9690"/>
                    <a:pt x="3631" y="9757"/>
                    <a:pt x="3926" y="9757"/>
                  </a:cubicBezTo>
                  <a:cubicBezTo>
                    <a:pt x="4108" y="9757"/>
                    <a:pt x="4285" y="9732"/>
                    <a:pt x="4455" y="9684"/>
                  </a:cubicBezTo>
                  <a:cubicBezTo>
                    <a:pt x="4936" y="9601"/>
                    <a:pt x="5391" y="9369"/>
                    <a:pt x="5765" y="8985"/>
                  </a:cubicBezTo>
                  <a:cubicBezTo>
                    <a:pt x="6475" y="8258"/>
                    <a:pt x="6823" y="7217"/>
                    <a:pt x="6993" y="6204"/>
                  </a:cubicBezTo>
                  <a:cubicBezTo>
                    <a:pt x="7005" y="6193"/>
                    <a:pt x="7020" y="6181"/>
                    <a:pt x="7031" y="6169"/>
                  </a:cubicBezTo>
                  <a:cubicBezTo>
                    <a:pt x="7279" y="5908"/>
                    <a:pt x="7368" y="5490"/>
                    <a:pt x="7436" y="5150"/>
                  </a:cubicBezTo>
                  <a:cubicBezTo>
                    <a:pt x="7493" y="4865"/>
                    <a:pt x="7570" y="4496"/>
                    <a:pt x="7435" y="4226"/>
                  </a:cubicBezTo>
                  <a:cubicBezTo>
                    <a:pt x="7362" y="4076"/>
                    <a:pt x="7258" y="4009"/>
                    <a:pt x="7154" y="4009"/>
                  </a:cubicBezTo>
                  <a:cubicBezTo>
                    <a:pt x="7142" y="4009"/>
                    <a:pt x="7130" y="4010"/>
                    <a:pt x="7117" y="4012"/>
                  </a:cubicBezTo>
                  <a:cubicBezTo>
                    <a:pt x="7066" y="3156"/>
                    <a:pt x="6885" y="2302"/>
                    <a:pt x="6518" y="1541"/>
                  </a:cubicBezTo>
                  <a:cubicBezTo>
                    <a:pt x="6014" y="494"/>
                    <a:pt x="4992" y="0"/>
                    <a:pt x="3907"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919523" y="3815050"/>
              <a:ext cx="271116" cy="348210"/>
            </a:xfrm>
            <a:custGeom>
              <a:rect b="b" l="l" r="r" t="t"/>
              <a:pathLst>
                <a:path extrusionOk="0" h="8776" w="6833">
                  <a:moveTo>
                    <a:pt x="1474" y="1"/>
                  </a:moveTo>
                  <a:lnTo>
                    <a:pt x="1474" y="1"/>
                  </a:lnTo>
                  <a:cubicBezTo>
                    <a:pt x="1327" y="151"/>
                    <a:pt x="1191" y="316"/>
                    <a:pt x="1077" y="494"/>
                  </a:cubicBezTo>
                  <a:cubicBezTo>
                    <a:pt x="617" y="1205"/>
                    <a:pt x="504" y="2172"/>
                    <a:pt x="469" y="3024"/>
                  </a:cubicBezTo>
                  <a:cubicBezTo>
                    <a:pt x="456" y="3022"/>
                    <a:pt x="444" y="3021"/>
                    <a:pt x="432" y="3021"/>
                  </a:cubicBezTo>
                  <a:cubicBezTo>
                    <a:pt x="349" y="3021"/>
                    <a:pt x="265" y="3067"/>
                    <a:pt x="190" y="3174"/>
                  </a:cubicBezTo>
                  <a:cubicBezTo>
                    <a:pt x="1" y="3446"/>
                    <a:pt x="100" y="3867"/>
                    <a:pt x="154" y="4167"/>
                  </a:cubicBezTo>
                  <a:cubicBezTo>
                    <a:pt x="215" y="4494"/>
                    <a:pt x="304" y="4867"/>
                    <a:pt x="516" y="5134"/>
                  </a:cubicBezTo>
                  <a:cubicBezTo>
                    <a:pt x="546" y="5173"/>
                    <a:pt x="585" y="5209"/>
                    <a:pt x="626" y="5244"/>
                  </a:cubicBezTo>
                  <a:cubicBezTo>
                    <a:pt x="920" y="6639"/>
                    <a:pt x="1632" y="7913"/>
                    <a:pt x="3000" y="8557"/>
                  </a:cubicBezTo>
                  <a:cubicBezTo>
                    <a:pt x="3321" y="8708"/>
                    <a:pt x="3631" y="8775"/>
                    <a:pt x="3926" y="8775"/>
                  </a:cubicBezTo>
                  <a:cubicBezTo>
                    <a:pt x="4109" y="8775"/>
                    <a:pt x="4285" y="8750"/>
                    <a:pt x="4455" y="8702"/>
                  </a:cubicBezTo>
                  <a:cubicBezTo>
                    <a:pt x="4936" y="8619"/>
                    <a:pt x="5391" y="8387"/>
                    <a:pt x="5765" y="8003"/>
                  </a:cubicBezTo>
                  <a:cubicBezTo>
                    <a:pt x="6300" y="7456"/>
                    <a:pt x="6629" y="6729"/>
                    <a:pt x="6833" y="5971"/>
                  </a:cubicBezTo>
                  <a:lnTo>
                    <a:pt x="6833" y="5971"/>
                  </a:lnTo>
                  <a:cubicBezTo>
                    <a:pt x="6171" y="7298"/>
                    <a:pt x="5230" y="8400"/>
                    <a:pt x="4027" y="8400"/>
                  </a:cubicBezTo>
                  <a:cubicBezTo>
                    <a:pt x="3553" y="8400"/>
                    <a:pt x="3037" y="8229"/>
                    <a:pt x="2482" y="7831"/>
                  </a:cubicBezTo>
                  <a:cubicBezTo>
                    <a:pt x="1272" y="6964"/>
                    <a:pt x="880" y="5293"/>
                    <a:pt x="814" y="3892"/>
                  </a:cubicBezTo>
                  <a:cubicBezTo>
                    <a:pt x="752" y="2562"/>
                    <a:pt x="974" y="1226"/>
                    <a:pt x="1474"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912262" y="3760731"/>
              <a:ext cx="308810" cy="252230"/>
            </a:xfrm>
            <a:custGeom>
              <a:rect b="b" l="l" r="r" t="t"/>
              <a:pathLst>
                <a:path extrusionOk="0" h="6357" w="7783">
                  <a:moveTo>
                    <a:pt x="4257" y="0"/>
                  </a:moveTo>
                  <a:cubicBezTo>
                    <a:pt x="1850" y="0"/>
                    <a:pt x="825" y="1112"/>
                    <a:pt x="260" y="2740"/>
                  </a:cubicBezTo>
                  <a:cubicBezTo>
                    <a:pt x="92" y="3227"/>
                    <a:pt x="0" y="3754"/>
                    <a:pt x="259" y="3754"/>
                  </a:cubicBezTo>
                  <a:cubicBezTo>
                    <a:pt x="332" y="3754"/>
                    <a:pt x="434" y="3712"/>
                    <a:pt x="570" y="3614"/>
                  </a:cubicBezTo>
                  <a:lnTo>
                    <a:pt x="570" y="3614"/>
                  </a:lnTo>
                  <a:cubicBezTo>
                    <a:pt x="523" y="3884"/>
                    <a:pt x="656" y="4956"/>
                    <a:pt x="814" y="5696"/>
                  </a:cubicBezTo>
                  <a:cubicBezTo>
                    <a:pt x="849" y="5863"/>
                    <a:pt x="897" y="6015"/>
                    <a:pt x="940" y="6138"/>
                  </a:cubicBezTo>
                  <a:cubicBezTo>
                    <a:pt x="995" y="6295"/>
                    <a:pt x="1028" y="6357"/>
                    <a:pt x="1048" y="6357"/>
                  </a:cubicBezTo>
                  <a:cubicBezTo>
                    <a:pt x="1083" y="6357"/>
                    <a:pt x="1080" y="6171"/>
                    <a:pt x="1090" y="5988"/>
                  </a:cubicBezTo>
                  <a:cubicBezTo>
                    <a:pt x="1151" y="4848"/>
                    <a:pt x="1071" y="3279"/>
                    <a:pt x="1732" y="2461"/>
                  </a:cubicBezTo>
                  <a:cubicBezTo>
                    <a:pt x="1876" y="2283"/>
                    <a:pt x="2048" y="2219"/>
                    <a:pt x="2227" y="2219"/>
                  </a:cubicBezTo>
                  <a:cubicBezTo>
                    <a:pt x="2449" y="2219"/>
                    <a:pt x="2681" y="2318"/>
                    <a:pt x="2882" y="2420"/>
                  </a:cubicBezTo>
                  <a:cubicBezTo>
                    <a:pt x="3285" y="2626"/>
                    <a:pt x="3628" y="2774"/>
                    <a:pt x="4094" y="2774"/>
                  </a:cubicBezTo>
                  <a:cubicBezTo>
                    <a:pt x="4105" y="2774"/>
                    <a:pt x="4116" y="2774"/>
                    <a:pt x="4127" y="2774"/>
                  </a:cubicBezTo>
                  <a:cubicBezTo>
                    <a:pt x="4566" y="2766"/>
                    <a:pt x="4997" y="2554"/>
                    <a:pt x="5377" y="2372"/>
                  </a:cubicBezTo>
                  <a:cubicBezTo>
                    <a:pt x="5545" y="2292"/>
                    <a:pt x="5714" y="2229"/>
                    <a:pt x="5870" y="2229"/>
                  </a:cubicBezTo>
                  <a:cubicBezTo>
                    <a:pt x="6036" y="2229"/>
                    <a:pt x="6188" y="2299"/>
                    <a:pt x="6310" y="2493"/>
                  </a:cubicBezTo>
                  <a:cubicBezTo>
                    <a:pt x="6478" y="2758"/>
                    <a:pt x="6551" y="3084"/>
                    <a:pt x="6613" y="3383"/>
                  </a:cubicBezTo>
                  <a:cubicBezTo>
                    <a:pt x="6767" y="4117"/>
                    <a:pt x="6873" y="5362"/>
                    <a:pt x="6927" y="6058"/>
                  </a:cubicBezTo>
                  <a:cubicBezTo>
                    <a:pt x="6939" y="6213"/>
                    <a:pt x="6974" y="6270"/>
                    <a:pt x="7011" y="6270"/>
                  </a:cubicBezTo>
                  <a:cubicBezTo>
                    <a:pt x="7049" y="6270"/>
                    <a:pt x="7090" y="6209"/>
                    <a:pt x="7109" y="6134"/>
                  </a:cubicBezTo>
                  <a:cubicBezTo>
                    <a:pt x="7177" y="5868"/>
                    <a:pt x="7225" y="5592"/>
                    <a:pt x="7295" y="5330"/>
                  </a:cubicBezTo>
                  <a:cubicBezTo>
                    <a:pt x="7405" y="4914"/>
                    <a:pt x="7498" y="4492"/>
                    <a:pt x="7574" y="4070"/>
                  </a:cubicBezTo>
                  <a:cubicBezTo>
                    <a:pt x="7725" y="3257"/>
                    <a:pt x="7783" y="2628"/>
                    <a:pt x="7466" y="1851"/>
                  </a:cubicBezTo>
                  <a:cubicBezTo>
                    <a:pt x="7050" y="829"/>
                    <a:pt x="6014" y="103"/>
                    <a:pt x="4871" y="23"/>
                  </a:cubicBezTo>
                  <a:cubicBezTo>
                    <a:pt x="4657" y="8"/>
                    <a:pt x="4453" y="0"/>
                    <a:pt x="4257" y="0"/>
                  </a:cubicBezTo>
                  <a:close/>
                </a:path>
              </a:pathLst>
            </a:custGeom>
            <a:solidFill>
              <a:srgbClr val="0A2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689195" y="4262731"/>
              <a:ext cx="113716" cy="269053"/>
            </a:xfrm>
            <a:custGeom>
              <a:rect b="b" l="l" r="r" t="t"/>
              <a:pathLst>
                <a:path extrusionOk="0" h="6781" w="2866">
                  <a:moveTo>
                    <a:pt x="2108" y="1"/>
                  </a:moveTo>
                  <a:lnTo>
                    <a:pt x="2108" y="1"/>
                  </a:lnTo>
                  <a:cubicBezTo>
                    <a:pt x="1905" y="287"/>
                    <a:pt x="1754" y="616"/>
                    <a:pt x="1615" y="952"/>
                  </a:cubicBezTo>
                  <a:cubicBezTo>
                    <a:pt x="1199" y="1968"/>
                    <a:pt x="824" y="2992"/>
                    <a:pt x="516" y="4046"/>
                  </a:cubicBezTo>
                  <a:cubicBezTo>
                    <a:pt x="360" y="4575"/>
                    <a:pt x="1" y="5310"/>
                    <a:pt x="261" y="5856"/>
                  </a:cubicBezTo>
                  <a:cubicBezTo>
                    <a:pt x="569" y="6507"/>
                    <a:pt x="1752" y="6663"/>
                    <a:pt x="2362" y="6725"/>
                  </a:cubicBezTo>
                  <a:cubicBezTo>
                    <a:pt x="2515" y="6741"/>
                    <a:pt x="2688" y="6765"/>
                    <a:pt x="2866" y="6781"/>
                  </a:cubicBezTo>
                  <a:cubicBezTo>
                    <a:pt x="2794" y="6760"/>
                    <a:pt x="2724" y="6740"/>
                    <a:pt x="2652" y="6718"/>
                  </a:cubicBezTo>
                  <a:cubicBezTo>
                    <a:pt x="1873" y="6475"/>
                    <a:pt x="844" y="6032"/>
                    <a:pt x="792" y="5095"/>
                  </a:cubicBezTo>
                  <a:cubicBezTo>
                    <a:pt x="740" y="4149"/>
                    <a:pt x="1153" y="3101"/>
                    <a:pt x="1434" y="2215"/>
                  </a:cubicBezTo>
                  <a:cubicBezTo>
                    <a:pt x="1667" y="1478"/>
                    <a:pt x="1904" y="745"/>
                    <a:pt x="2108"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1328320" y="4299155"/>
              <a:ext cx="105304" cy="217036"/>
            </a:xfrm>
            <a:custGeom>
              <a:rect b="b" l="l" r="r" t="t"/>
              <a:pathLst>
                <a:path extrusionOk="0" h="5470" w="2654">
                  <a:moveTo>
                    <a:pt x="1564" y="0"/>
                  </a:moveTo>
                  <a:lnTo>
                    <a:pt x="1564" y="0"/>
                  </a:lnTo>
                  <a:cubicBezTo>
                    <a:pt x="1678" y="569"/>
                    <a:pt x="1761" y="1147"/>
                    <a:pt x="1858" y="1697"/>
                  </a:cubicBezTo>
                  <a:cubicBezTo>
                    <a:pt x="1947" y="2208"/>
                    <a:pt x="2026" y="2722"/>
                    <a:pt x="2114" y="3234"/>
                  </a:cubicBezTo>
                  <a:cubicBezTo>
                    <a:pt x="2199" y="3738"/>
                    <a:pt x="2254" y="4288"/>
                    <a:pt x="1905" y="4708"/>
                  </a:cubicBezTo>
                  <a:cubicBezTo>
                    <a:pt x="1487" y="5214"/>
                    <a:pt x="686" y="5360"/>
                    <a:pt x="1" y="5442"/>
                  </a:cubicBezTo>
                  <a:cubicBezTo>
                    <a:pt x="156" y="5460"/>
                    <a:pt x="317" y="5469"/>
                    <a:pt x="480" y="5469"/>
                  </a:cubicBezTo>
                  <a:cubicBezTo>
                    <a:pt x="1514" y="5469"/>
                    <a:pt x="2596" y="5089"/>
                    <a:pt x="2635" y="3954"/>
                  </a:cubicBezTo>
                  <a:cubicBezTo>
                    <a:pt x="2654" y="3410"/>
                    <a:pt x="2474" y="2819"/>
                    <a:pt x="2341" y="2299"/>
                  </a:cubicBezTo>
                  <a:cubicBezTo>
                    <a:pt x="2182" y="1673"/>
                    <a:pt x="1968" y="1065"/>
                    <a:pt x="1735" y="466"/>
                  </a:cubicBezTo>
                  <a:cubicBezTo>
                    <a:pt x="1680" y="324"/>
                    <a:pt x="1623" y="162"/>
                    <a:pt x="1564"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961502" y="4939351"/>
              <a:ext cx="145815" cy="121453"/>
            </a:xfrm>
            <a:custGeom>
              <a:rect b="b" l="l" r="r" t="t"/>
              <a:pathLst>
                <a:path extrusionOk="0" h="3061" w="3675">
                  <a:moveTo>
                    <a:pt x="3029" y="1"/>
                  </a:moveTo>
                  <a:lnTo>
                    <a:pt x="3029" y="1"/>
                  </a:lnTo>
                  <a:cubicBezTo>
                    <a:pt x="3292" y="400"/>
                    <a:pt x="3397" y="871"/>
                    <a:pt x="3090" y="1327"/>
                  </a:cubicBezTo>
                  <a:cubicBezTo>
                    <a:pt x="2795" y="1764"/>
                    <a:pt x="2260" y="2068"/>
                    <a:pt x="1781" y="2259"/>
                  </a:cubicBezTo>
                  <a:cubicBezTo>
                    <a:pt x="1559" y="2348"/>
                    <a:pt x="1298" y="2419"/>
                    <a:pt x="1047" y="2419"/>
                  </a:cubicBezTo>
                  <a:cubicBezTo>
                    <a:pt x="806" y="2419"/>
                    <a:pt x="574" y="2354"/>
                    <a:pt x="393" y="2179"/>
                  </a:cubicBezTo>
                  <a:cubicBezTo>
                    <a:pt x="176" y="1968"/>
                    <a:pt x="79" y="1533"/>
                    <a:pt x="93" y="1130"/>
                  </a:cubicBezTo>
                  <a:lnTo>
                    <a:pt x="93" y="1130"/>
                  </a:lnTo>
                  <a:cubicBezTo>
                    <a:pt x="41" y="1293"/>
                    <a:pt x="13" y="1471"/>
                    <a:pt x="12" y="1658"/>
                  </a:cubicBezTo>
                  <a:cubicBezTo>
                    <a:pt x="8" y="2066"/>
                    <a:pt x="0" y="2690"/>
                    <a:pt x="363" y="2958"/>
                  </a:cubicBezTo>
                  <a:cubicBezTo>
                    <a:pt x="466" y="3033"/>
                    <a:pt x="599" y="3061"/>
                    <a:pt x="743" y="3061"/>
                  </a:cubicBezTo>
                  <a:cubicBezTo>
                    <a:pt x="1037" y="3061"/>
                    <a:pt x="1378" y="2947"/>
                    <a:pt x="1595" y="2891"/>
                  </a:cubicBezTo>
                  <a:cubicBezTo>
                    <a:pt x="2411" y="2677"/>
                    <a:pt x="3568" y="2227"/>
                    <a:pt x="3650" y="1251"/>
                  </a:cubicBezTo>
                  <a:cubicBezTo>
                    <a:pt x="3675" y="955"/>
                    <a:pt x="3551" y="604"/>
                    <a:pt x="3365" y="320"/>
                  </a:cubicBezTo>
                  <a:cubicBezTo>
                    <a:pt x="3267" y="167"/>
                    <a:pt x="3152" y="66"/>
                    <a:pt x="3029"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797039" y="4250352"/>
              <a:ext cx="60032" cy="118517"/>
            </a:xfrm>
            <a:custGeom>
              <a:rect b="b" l="l" r="r" t="t"/>
              <a:pathLst>
                <a:path extrusionOk="0" h="2987" w="1513">
                  <a:moveTo>
                    <a:pt x="38" y="1"/>
                  </a:moveTo>
                  <a:cubicBezTo>
                    <a:pt x="15" y="1"/>
                    <a:pt x="1" y="31"/>
                    <a:pt x="18" y="48"/>
                  </a:cubicBezTo>
                  <a:cubicBezTo>
                    <a:pt x="417" y="457"/>
                    <a:pt x="716" y="851"/>
                    <a:pt x="953" y="1376"/>
                  </a:cubicBezTo>
                  <a:cubicBezTo>
                    <a:pt x="1180" y="1880"/>
                    <a:pt x="1344" y="2439"/>
                    <a:pt x="1478" y="2975"/>
                  </a:cubicBezTo>
                  <a:cubicBezTo>
                    <a:pt x="1481" y="2983"/>
                    <a:pt x="1488" y="2987"/>
                    <a:pt x="1495" y="2987"/>
                  </a:cubicBezTo>
                  <a:cubicBezTo>
                    <a:pt x="1504" y="2987"/>
                    <a:pt x="1512" y="2981"/>
                    <a:pt x="1512" y="2970"/>
                  </a:cubicBezTo>
                  <a:cubicBezTo>
                    <a:pt x="1497" y="2376"/>
                    <a:pt x="1338" y="1832"/>
                    <a:pt x="1106" y="1288"/>
                  </a:cubicBezTo>
                  <a:cubicBezTo>
                    <a:pt x="911" y="829"/>
                    <a:pt x="568" y="155"/>
                    <a:pt x="47" y="2"/>
                  </a:cubicBezTo>
                  <a:cubicBezTo>
                    <a:pt x="44" y="1"/>
                    <a:pt x="41" y="1"/>
                    <a:pt x="38"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1278287" y="4252891"/>
              <a:ext cx="70666" cy="126333"/>
            </a:xfrm>
            <a:custGeom>
              <a:rect b="b" l="l" r="r" t="t"/>
              <a:pathLst>
                <a:path extrusionOk="0" h="3184" w="1781">
                  <a:moveTo>
                    <a:pt x="1764" y="1"/>
                  </a:moveTo>
                  <a:cubicBezTo>
                    <a:pt x="1763" y="1"/>
                    <a:pt x="1762" y="1"/>
                    <a:pt x="1761" y="1"/>
                  </a:cubicBezTo>
                  <a:cubicBezTo>
                    <a:pt x="1213" y="129"/>
                    <a:pt x="825" y="857"/>
                    <a:pt x="579" y="1307"/>
                  </a:cubicBezTo>
                  <a:cubicBezTo>
                    <a:pt x="264" y="1882"/>
                    <a:pt x="70" y="2514"/>
                    <a:pt x="2" y="3164"/>
                  </a:cubicBezTo>
                  <a:cubicBezTo>
                    <a:pt x="0" y="3177"/>
                    <a:pt x="9" y="3183"/>
                    <a:pt x="19" y="3183"/>
                  </a:cubicBezTo>
                  <a:cubicBezTo>
                    <a:pt x="28" y="3183"/>
                    <a:pt x="37" y="3178"/>
                    <a:pt x="40" y="3169"/>
                  </a:cubicBezTo>
                  <a:cubicBezTo>
                    <a:pt x="244" y="2571"/>
                    <a:pt x="475" y="1977"/>
                    <a:pt x="760" y="1412"/>
                  </a:cubicBezTo>
                  <a:cubicBezTo>
                    <a:pt x="902" y="1132"/>
                    <a:pt x="1073" y="866"/>
                    <a:pt x="1268" y="618"/>
                  </a:cubicBezTo>
                  <a:cubicBezTo>
                    <a:pt x="1429" y="413"/>
                    <a:pt x="1642" y="242"/>
                    <a:pt x="1776" y="17"/>
                  </a:cubicBezTo>
                  <a:cubicBezTo>
                    <a:pt x="1780" y="11"/>
                    <a:pt x="1773" y="1"/>
                    <a:pt x="1764"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1035739" y="4195795"/>
              <a:ext cx="136848" cy="57453"/>
            </a:xfrm>
            <a:custGeom>
              <a:rect b="b" l="l" r="r" t="t"/>
              <a:pathLst>
                <a:path extrusionOk="0" h="1448" w="3449">
                  <a:moveTo>
                    <a:pt x="3422" y="0"/>
                  </a:moveTo>
                  <a:cubicBezTo>
                    <a:pt x="3415" y="0"/>
                    <a:pt x="3407" y="3"/>
                    <a:pt x="3402" y="10"/>
                  </a:cubicBezTo>
                  <a:cubicBezTo>
                    <a:pt x="2772" y="855"/>
                    <a:pt x="1702" y="1297"/>
                    <a:pt x="657" y="1297"/>
                  </a:cubicBezTo>
                  <a:cubicBezTo>
                    <a:pt x="439" y="1297"/>
                    <a:pt x="223" y="1278"/>
                    <a:pt x="11" y="1239"/>
                  </a:cubicBezTo>
                  <a:cubicBezTo>
                    <a:pt x="4" y="1239"/>
                    <a:pt x="1" y="1248"/>
                    <a:pt x="6" y="1250"/>
                  </a:cubicBezTo>
                  <a:cubicBezTo>
                    <a:pt x="257" y="1394"/>
                    <a:pt x="546" y="1448"/>
                    <a:pt x="842" y="1448"/>
                  </a:cubicBezTo>
                  <a:cubicBezTo>
                    <a:pt x="1204" y="1448"/>
                    <a:pt x="1574" y="1367"/>
                    <a:pt x="1894" y="1270"/>
                  </a:cubicBezTo>
                  <a:cubicBezTo>
                    <a:pt x="2537" y="1078"/>
                    <a:pt x="3221" y="695"/>
                    <a:pt x="3443" y="29"/>
                  </a:cubicBezTo>
                  <a:cubicBezTo>
                    <a:pt x="3449" y="11"/>
                    <a:pt x="3436" y="0"/>
                    <a:pt x="3422"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1380417" y="3835246"/>
              <a:ext cx="400862" cy="400822"/>
            </a:xfrm>
            <a:custGeom>
              <a:rect b="b" l="l" r="r" t="t"/>
              <a:pathLst>
                <a:path extrusionOk="0" h="10102" w="10103">
                  <a:moveTo>
                    <a:pt x="5051" y="0"/>
                  </a:moveTo>
                  <a:cubicBezTo>
                    <a:pt x="2262" y="0"/>
                    <a:pt x="1" y="2261"/>
                    <a:pt x="1" y="5051"/>
                  </a:cubicBezTo>
                  <a:cubicBezTo>
                    <a:pt x="1" y="7841"/>
                    <a:pt x="2262" y="10101"/>
                    <a:pt x="5051" y="10101"/>
                  </a:cubicBezTo>
                  <a:cubicBezTo>
                    <a:pt x="7841" y="10101"/>
                    <a:pt x="10103" y="7841"/>
                    <a:pt x="10103" y="5051"/>
                  </a:cubicBezTo>
                  <a:cubicBezTo>
                    <a:pt x="10103" y="2261"/>
                    <a:pt x="7841" y="0"/>
                    <a:pt x="5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1404104" y="3858933"/>
              <a:ext cx="353447" cy="353407"/>
            </a:xfrm>
            <a:custGeom>
              <a:rect b="b" l="l" r="r" t="t"/>
              <a:pathLst>
                <a:path extrusionOk="0" h="8907" w="8908">
                  <a:moveTo>
                    <a:pt x="4453" y="439"/>
                  </a:moveTo>
                  <a:cubicBezTo>
                    <a:pt x="6667" y="439"/>
                    <a:pt x="8468" y="2240"/>
                    <a:pt x="8468" y="4454"/>
                  </a:cubicBezTo>
                  <a:cubicBezTo>
                    <a:pt x="8468" y="6668"/>
                    <a:pt x="6667" y="8468"/>
                    <a:pt x="4453" y="8468"/>
                  </a:cubicBezTo>
                  <a:cubicBezTo>
                    <a:pt x="2240" y="8468"/>
                    <a:pt x="438" y="6668"/>
                    <a:pt x="438" y="4454"/>
                  </a:cubicBezTo>
                  <a:cubicBezTo>
                    <a:pt x="438" y="2240"/>
                    <a:pt x="2240" y="439"/>
                    <a:pt x="4453" y="439"/>
                  </a:cubicBezTo>
                  <a:close/>
                  <a:moveTo>
                    <a:pt x="4453" y="1"/>
                  </a:moveTo>
                  <a:cubicBezTo>
                    <a:pt x="1998" y="1"/>
                    <a:pt x="0" y="1999"/>
                    <a:pt x="0" y="4454"/>
                  </a:cubicBezTo>
                  <a:cubicBezTo>
                    <a:pt x="0" y="6909"/>
                    <a:pt x="1998" y="8907"/>
                    <a:pt x="4453" y="8907"/>
                  </a:cubicBezTo>
                  <a:cubicBezTo>
                    <a:pt x="6909" y="8907"/>
                    <a:pt x="8906" y="6909"/>
                    <a:pt x="8906" y="4454"/>
                  </a:cubicBezTo>
                  <a:cubicBezTo>
                    <a:pt x="8907" y="1999"/>
                    <a:pt x="6910" y="1"/>
                    <a:pt x="4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1510361" y="3926107"/>
              <a:ext cx="140974" cy="219059"/>
            </a:xfrm>
            <a:custGeom>
              <a:rect b="b" l="l" r="r" t="t"/>
              <a:pathLst>
                <a:path extrusionOk="0" h="5521" w="3553">
                  <a:moveTo>
                    <a:pt x="1486" y="0"/>
                  </a:moveTo>
                  <a:lnTo>
                    <a:pt x="1486" y="646"/>
                  </a:lnTo>
                  <a:cubicBezTo>
                    <a:pt x="535" y="764"/>
                    <a:pt x="71" y="1309"/>
                    <a:pt x="71" y="1956"/>
                  </a:cubicBezTo>
                  <a:cubicBezTo>
                    <a:pt x="71" y="3482"/>
                    <a:pt x="2408" y="3007"/>
                    <a:pt x="2408" y="3659"/>
                  </a:cubicBezTo>
                  <a:cubicBezTo>
                    <a:pt x="2408" y="3859"/>
                    <a:pt x="2221" y="3994"/>
                    <a:pt x="1738" y="3994"/>
                  </a:cubicBezTo>
                  <a:cubicBezTo>
                    <a:pt x="1262" y="3994"/>
                    <a:pt x="746" y="3829"/>
                    <a:pt x="382" y="3588"/>
                  </a:cubicBezTo>
                  <a:lnTo>
                    <a:pt x="0" y="4446"/>
                  </a:lnTo>
                  <a:cubicBezTo>
                    <a:pt x="341" y="4682"/>
                    <a:pt x="899" y="4851"/>
                    <a:pt x="1486" y="4892"/>
                  </a:cubicBezTo>
                  <a:lnTo>
                    <a:pt x="1486" y="5521"/>
                  </a:lnTo>
                  <a:lnTo>
                    <a:pt x="2191" y="5521"/>
                  </a:lnTo>
                  <a:lnTo>
                    <a:pt x="2191" y="4869"/>
                  </a:lnTo>
                  <a:cubicBezTo>
                    <a:pt x="3106" y="4734"/>
                    <a:pt x="3552" y="4194"/>
                    <a:pt x="3552" y="3570"/>
                  </a:cubicBezTo>
                  <a:cubicBezTo>
                    <a:pt x="3552" y="2055"/>
                    <a:pt x="1221" y="2525"/>
                    <a:pt x="1221" y="1897"/>
                  </a:cubicBezTo>
                  <a:cubicBezTo>
                    <a:pt x="1221" y="1691"/>
                    <a:pt x="1398" y="1526"/>
                    <a:pt x="1884" y="1526"/>
                  </a:cubicBezTo>
                  <a:cubicBezTo>
                    <a:pt x="2242" y="1526"/>
                    <a:pt x="2630" y="1633"/>
                    <a:pt x="3024" y="1844"/>
                  </a:cubicBezTo>
                  <a:lnTo>
                    <a:pt x="3383" y="981"/>
                  </a:lnTo>
                  <a:cubicBezTo>
                    <a:pt x="3055" y="787"/>
                    <a:pt x="2625" y="669"/>
                    <a:pt x="2191" y="634"/>
                  </a:cubicBezTo>
                  <a:lnTo>
                    <a:pt x="2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333526" y="4022008"/>
              <a:ext cx="353407" cy="353407"/>
            </a:xfrm>
            <a:custGeom>
              <a:rect b="b" l="l" r="r" t="t"/>
              <a:pathLst>
                <a:path extrusionOk="0" h="8907" w="8907">
                  <a:moveTo>
                    <a:pt x="4454" y="439"/>
                  </a:moveTo>
                  <a:cubicBezTo>
                    <a:pt x="6667" y="439"/>
                    <a:pt x="8468" y="2240"/>
                    <a:pt x="8468" y="4453"/>
                  </a:cubicBezTo>
                  <a:cubicBezTo>
                    <a:pt x="8469" y="6667"/>
                    <a:pt x="6667" y="8468"/>
                    <a:pt x="4454" y="8468"/>
                  </a:cubicBezTo>
                  <a:cubicBezTo>
                    <a:pt x="2240" y="8468"/>
                    <a:pt x="439" y="6667"/>
                    <a:pt x="439" y="4453"/>
                  </a:cubicBezTo>
                  <a:cubicBezTo>
                    <a:pt x="439" y="2240"/>
                    <a:pt x="2240" y="439"/>
                    <a:pt x="4454" y="439"/>
                  </a:cubicBezTo>
                  <a:close/>
                  <a:moveTo>
                    <a:pt x="4454" y="0"/>
                  </a:moveTo>
                  <a:cubicBezTo>
                    <a:pt x="1998" y="0"/>
                    <a:pt x="1" y="1998"/>
                    <a:pt x="1" y="4453"/>
                  </a:cubicBezTo>
                  <a:cubicBezTo>
                    <a:pt x="1" y="6909"/>
                    <a:pt x="1998" y="8906"/>
                    <a:pt x="4454" y="8906"/>
                  </a:cubicBezTo>
                  <a:cubicBezTo>
                    <a:pt x="6909" y="8906"/>
                    <a:pt x="8907" y="6909"/>
                    <a:pt x="8907" y="4453"/>
                  </a:cubicBezTo>
                  <a:cubicBezTo>
                    <a:pt x="8907" y="1998"/>
                    <a:pt x="6909" y="0"/>
                    <a:pt x="4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439703" y="4089182"/>
              <a:ext cx="141014" cy="219059"/>
            </a:xfrm>
            <a:custGeom>
              <a:rect b="b" l="l" r="r" t="t"/>
              <a:pathLst>
                <a:path extrusionOk="0" h="5521" w="3554">
                  <a:moveTo>
                    <a:pt x="1487" y="1"/>
                  </a:moveTo>
                  <a:lnTo>
                    <a:pt x="1487" y="646"/>
                  </a:lnTo>
                  <a:cubicBezTo>
                    <a:pt x="536" y="764"/>
                    <a:pt x="72" y="1309"/>
                    <a:pt x="72" y="1956"/>
                  </a:cubicBezTo>
                  <a:cubicBezTo>
                    <a:pt x="72" y="3483"/>
                    <a:pt x="2409" y="3007"/>
                    <a:pt x="2409" y="3659"/>
                  </a:cubicBezTo>
                  <a:cubicBezTo>
                    <a:pt x="2409" y="3858"/>
                    <a:pt x="2221" y="3993"/>
                    <a:pt x="1739" y="3993"/>
                  </a:cubicBezTo>
                  <a:cubicBezTo>
                    <a:pt x="1264" y="3993"/>
                    <a:pt x="746" y="3829"/>
                    <a:pt x="383" y="3588"/>
                  </a:cubicBezTo>
                  <a:lnTo>
                    <a:pt x="1" y="4446"/>
                  </a:lnTo>
                  <a:cubicBezTo>
                    <a:pt x="342" y="4681"/>
                    <a:pt x="900" y="4851"/>
                    <a:pt x="1487" y="4892"/>
                  </a:cubicBezTo>
                  <a:lnTo>
                    <a:pt x="1487" y="5520"/>
                  </a:lnTo>
                  <a:lnTo>
                    <a:pt x="2191" y="5520"/>
                  </a:lnTo>
                  <a:lnTo>
                    <a:pt x="2191" y="4868"/>
                  </a:lnTo>
                  <a:cubicBezTo>
                    <a:pt x="3109" y="4734"/>
                    <a:pt x="3554" y="4194"/>
                    <a:pt x="3553" y="3568"/>
                  </a:cubicBezTo>
                  <a:cubicBezTo>
                    <a:pt x="3553" y="2054"/>
                    <a:pt x="1223" y="2524"/>
                    <a:pt x="1223" y="1895"/>
                  </a:cubicBezTo>
                  <a:cubicBezTo>
                    <a:pt x="1223" y="1689"/>
                    <a:pt x="1398" y="1525"/>
                    <a:pt x="1886" y="1525"/>
                  </a:cubicBezTo>
                  <a:cubicBezTo>
                    <a:pt x="2243" y="1525"/>
                    <a:pt x="2632" y="1632"/>
                    <a:pt x="3024" y="1843"/>
                  </a:cubicBezTo>
                  <a:lnTo>
                    <a:pt x="3383" y="980"/>
                  </a:lnTo>
                  <a:cubicBezTo>
                    <a:pt x="3055" y="786"/>
                    <a:pt x="2626" y="669"/>
                    <a:pt x="2191" y="634"/>
                  </a:cubicBezTo>
                  <a:lnTo>
                    <a:pt x="2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1541389" y="4292251"/>
              <a:ext cx="211838" cy="211798"/>
            </a:xfrm>
            <a:custGeom>
              <a:rect b="b" l="l" r="r" t="t"/>
              <a:pathLst>
                <a:path extrusionOk="0" h="5338" w="5339">
                  <a:moveTo>
                    <a:pt x="2670" y="263"/>
                  </a:moveTo>
                  <a:cubicBezTo>
                    <a:pt x="3996" y="263"/>
                    <a:pt x="5076" y="1343"/>
                    <a:pt x="5076" y="2670"/>
                  </a:cubicBezTo>
                  <a:cubicBezTo>
                    <a:pt x="5076" y="3997"/>
                    <a:pt x="3996" y="5075"/>
                    <a:pt x="2670" y="5075"/>
                  </a:cubicBezTo>
                  <a:cubicBezTo>
                    <a:pt x="1343" y="5075"/>
                    <a:pt x="264" y="3996"/>
                    <a:pt x="264" y="2670"/>
                  </a:cubicBezTo>
                  <a:cubicBezTo>
                    <a:pt x="264" y="1343"/>
                    <a:pt x="1343" y="263"/>
                    <a:pt x="2670" y="263"/>
                  </a:cubicBezTo>
                  <a:close/>
                  <a:moveTo>
                    <a:pt x="2670" y="0"/>
                  </a:moveTo>
                  <a:cubicBezTo>
                    <a:pt x="1198" y="0"/>
                    <a:pt x="1" y="1197"/>
                    <a:pt x="1" y="2669"/>
                  </a:cubicBezTo>
                  <a:cubicBezTo>
                    <a:pt x="1" y="4141"/>
                    <a:pt x="1198" y="5338"/>
                    <a:pt x="2670" y="5338"/>
                  </a:cubicBezTo>
                  <a:cubicBezTo>
                    <a:pt x="4141" y="5338"/>
                    <a:pt x="5338" y="4141"/>
                    <a:pt x="5338" y="2669"/>
                  </a:cubicBezTo>
                  <a:cubicBezTo>
                    <a:pt x="5338" y="1198"/>
                    <a:pt x="4141" y="0"/>
                    <a:pt x="2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1605031" y="4332524"/>
              <a:ext cx="84513" cy="131293"/>
            </a:xfrm>
            <a:custGeom>
              <a:rect b="b" l="l" r="r" t="t"/>
              <a:pathLst>
                <a:path extrusionOk="0" h="3309" w="2130">
                  <a:moveTo>
                    <a:pt x="890" y="0"/>
                  </a:moveTo>
                  <a:lnTo>
                    <a:pt x="890" y="388"/>
                  </a:lnTo>
                  <a:cubicBezTo>
                    <a:pt x="319" y="457"/>
                    <a:pt x="41" y="785"/>
                    <a:pt x="41" y="1172"/>
                  </a:cubicBezTo>
                  <a:cubicBezTo>
                    <a:pt x="41" y="2087"/>
                    <a:pt x="1442" y="1802"/>
                    <a:pt x="1442" y="2193"/>
                  </a:cubicBezTo>
                  <a:cubicBezTo>
                    <a:pt x="1442" y="2312"/>
                    <a:pt x="1329" y="2393"/>
                    <a:pt x="1041" y="2393"/>
                  </a:cubicBezTo>
                  <a:cubicBezTo>
                    <a:pt x="757" y="2393"/>
                    <a:pt x="448" y="2294"/>
                    <a:pt x="228" y="2150"/>
                  </a:cubicBezTo>
                  <a:lnTo>
                    <a:pt x="0" y="2664"/>
                  </a:lnTo>
                  <a:cubicBezTo>
                    <a:pt x="205" y="2806"/>
                    <a:pt x="539" y="2908"/>
                    <a:pt x="891" y="2931"/>
                  </a:cubicBezTo>
                  <a:lnTo>
                    <a:pt x="891" y="3309"/>
                  </a:lnTo>
                  <a:lnTo>
                    <a:pt x="1313" y="3309"/>
                  </a:lnTo>
                  <a:lnTo>
                    <a:pt x="1313" y="2918"/>
                  </a:lnTo>
                  <a:cubicBezTo>
                    <a:pt x="1863" y="2837"/>
                    <a:pt x="2130" y="2513"/>
                    <a:pt x="2130" y="2139"/>
                  </a:cubicBezTo>
                  <a:cubicBezTo>
                    <a:pt x="2130" y="1232"/>
                    <a:pt x="732" y="1514"/>
                    <a:pt x="732" y="1137"/>
                  </a:cubicBezTo>
                  <a:cubicBezTo>
                    <a:pt x="732" y="1015"/>
                    <a:pt x="838" y="916"/>
                    <a:pt x="1130" y="916"/>
                  </a:cubicBezTo>
                  <a:cubicBezTo>
                    <a:pt x="1344" y="916"/>
                    <a:pt x="1576" y="979"/>
                    <a:pt x="1812" y="1106"/>
                  </a:cubicBezTo>
                  <a:lnTo>
                    <a:pt x="2027" y="590"/>
                  </a:lnTo>
                  <a:cubicBezTo>
                    <a:pt x="1830" y="472"/>
                    <a:pt x="1574" y="401"/>
                    <a:pt x="1312" y="381"/>
                  </a:cubicBezTo>
                  <a:lnTo>
                    <a:pt x="1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149065" y="3567899"/>
              <a:ext cx="177954" cy="177954"/>
            </a:xfrm>
            <a:custGeom>
              <a:rect b="b" l="l" r="r" t="t"/>
              <a:pathLst>
                <a:path extrusionOk="0" h="4485" w="4485">
                  <a:moveTo>
                    <a:pt x="2242" y="1"/>
                  </a:moveTo>
                  <a:cubicBezTo>
                    <a:pt x="1004" y="1"/>
                    <a:pt x="0" y="1005"/>
                    <a:pt x="0" y="2243"/>
                  </a:cubicBezTo>
                  <a:cubicBezTo>
                    <a:pt x="0" y="3480"/>
                    <a:pt x="1004" y="4485"/>
                    <a:pt x="2242" y="4485"/>
                  </a:cubicBezTo>
                  <a:cubicBezTo>
                    <a:pt x="3482" y="4485"/>
                    <a:pt x="4484" y="3480"/>
                    <a:pt x="4484" y="2243"/>
                  </a:cubicBezTo>
                  <a:cubicBezTo>
                    <a:pt x="4484" y="1005"/>
                    <a:pt x="3480"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159580" y="3578453"/>
              <a:ext cx="156925" cy="156845"/>
            </a:xfrm>
            <a:custGeom>
              <a:rect b="b" l="l" r="r" t="t"/>
              <a:pathLst>
                <a:path extrusionOk="0" h="3953" w="3955">
                  <a:moveTo>
                    <a:pt x="1977" y="195"/>
                  </a:moveTo>
                  <a:cubicBezTo>
                    <a:pt x="2960" y="195"/>
                    <a:pt x="3759" y="995"/>
                    <a:pt x="3759" y="1977"/>
                  </a:cubicBezTo>
                  <a:cubicBezTo>
                    <a:pt x="3759" y="2959"/>
                    <a:pt x="2961" y="3758"/>
                    <a:pt x="1977" y="3758"/>
                  </a:cubicBezTo>
                  <a:cubicBezTo>
                    <a:pt x="995" y="3758"/>
                    <a:pt x="195" y="2958"/>
                    <a:pt x="195" y="1977"/>
                  </a:cubicBezTo>
                  <a:cubicBezTo>
                    <a:pt x="195" y="995"/>
                    <a:pt x="995" y="195"/>
                    <a:pt x="1977" y="195"/>
                  </a:cubicBezTo>
                  <a:close/>
                  <a:moveTo>
                    <a:pt x="1977" y="0"/>
                  </a:moveTo>
                  <a:cubicBezTo>
                    <a:pt x="887" y="0"/>
                    <a:pt x="1" y="888"/>
                    <a:pt x="1" y="1977"/>
                  </a:cubicBezTo>
                  <a:cubicBezTo>
                    <a:pt x="1" y="3067"/>
                    <a:pt x="888" y="3952"/>
                    <a:pt x="1977" y="3952"/>
                  </a:cubicBezTo>
                  <a:cubicBezTo>
                    <a:pt x="3068" y="3952"/>
                    <a:pt x="3953" y="3065"/>
                    <a:pt x="3953" y="1977"/>
                  </a:cubicBezTo>
                  <a:cubicBezTo>
                    <a:pt x="3954" y="887"/>
                    <a:pt x="3068"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206717" y="3608211"/>
              <a:ext cx="62611" cy="97289"/>
            </a:xfrm>
            <a:custGeom>
              <a:rect b="b" l="l" r="r" t="t"/>
              <a:pathLst>
                <a:path extrusionOk="0" h="2452" w="1578">
                  <a:moveTo>
                    <a:pt x="659" y="1"/>
                  </a:moveTo>
                  <a:lnTo>
                    <a:pt x="659" y="288"/>
                  </a:lnTo>
                  <a:cubicBezTo>
                    <a:pt x="237" y="339"/>
                    <a:pt x="31" y="582"/>
                    <a:pt x="31" y="869"/>
                  </a:cubicBezTo>
                  <a:cubicBezTo>
                    <a:pt x="31" y="1547"/>
                    <a:pt x="1069" y="1336"/>
                    <a:pt x="1069" y="1625"/>
                  </a:cubicBezTo>
                  <a:cubicBezTo>
                    <a:pt x="1069" y="1713"/>
                    <a:pt x="986" y="1774"/>
                    <a:pt x="772" y="1774"/>
                  </a:cubicBezTo>
                  <a:cubicBezTo>
                    <a:pt x="561" y="1774"/>
                    <a:pt x="333" y="1701"/>
                    <a:pt x="170" y="1594"/>
                  </a:cubicBezTo>
                  <a:lnTo>
                    <a:pt x="1" y="1974"/>
                  </a:lnTo>
                  <a:cubicBezTo>
                    <a:pt x="153" y="2078"/>
                    <a:pt x="400" y="2154"/>
                    <a:pt x="661" y="2173"/>
                  </a:cubicBezTo>
                  <a:lnTo>
                    <a:pt x="661" y="2452"/>
                  </a:lnTo>
                  <a:lnTo>
                    <a:pt x="972" y="2452"/>
                  </a:lnTo>
                  <a:lnTo>
                    <a:pt x="972" y="2163"/>
                  </a:lnTo>
                  <a:cubicBezTo>
                    <a:pt x="1381" y="2102"/>
                    <a:pt x="1577" y="1861"/>
                    <a:pt x="1577" y="1588"/>
                  </a:cubicBezTo>
                  <a:cubicBezTo>
                    <a:pt x="1577" y="915"/>
                    <a:pt x="543" y="1124"/>
                    <a:pt x="543" y="844"/>
                  </a:cubicBezTo>
                  <a:cubicBezTo>
                    <a:pt x="543" y="754"/>
                    <a:pt x="621" y="680"/>
                    <a:pt x="837" y="680"/>
                  </a:cubicBezTo>
                  <a:cubicBezTo>
                    <a:pt x="995" y="680"/>
                    <a:pt x="1167" y="726"/>
                    <a:pt x="1342" y="820"/>
                  </a:cubicBezTo>
                  <a:lnTo>
                    <a:pt x="1501" y="437"/>
                  </a:lnTo>
                  <a:cubicBezTo>
                    <a:pt x="1354" y="350"/>
                    <a:pt x="1164" y="298"/>
                    <a:pt x="971" y="283"/>
                  </a:cubicBezTo>
                  <a:lnTo>
                    <a:pt x="9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1070139" y="3454143"/>
              <a:ext cx="177954" cy="177954"/>
            </a:xfrm>
            <a:custGeom>
              <a:rect b="b" l="l" r="r" t="t"/>
              <a:pathLst>
                <a:path extrusionOk="0" h="4485" w="4485">
                  <a:moveTo>
                    <a:pt x="2243" y="1"/>
                  </a:moveTo>
                  <a:cubicBezTo>
                    <a:pt x="1006" y="1"/>
                    <a:pt x="1" y="1004"/>
                    <a:pt x="1" y="2243"/>
                  </a:cubicBezTo>
                  <a:cubicBezTo>
                    <a:pt x="1" y="3481"/>
                    <a:pt x="1006" y="4485"/>
                    <a:pt x="2243" y="4485"/>
                  </a:cubicBezTo>
                  <a:cubicBezTo>
                    <a:pt x="3482" y="4485"/>
                    <a:pt x="4485" y="3481"/>
                    <a:pt x="4485" y="2243"/>
                  </a:cubicBezTo>
                  <a:cubicBezTo>
                    <a:pt x="4485" y="1004"/>
                    <a:pt x="3482" y="1"/>
                    <a:pt x="2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1080772" y="3464697"/>
              <a:ext cx="156845" cy="156805"/>
            </a:xfrm>
            <a:custGeom>
              <a:rect b="b" l="l" r="r" t="t"/>
              <a:pathLst>
                <a:path extrusionOk="0" h="3952" w="3953">
                  <a:moveTo>
                    <a:pt x="1977" y="193"/>
                  </a:moveTo>
                  <a:cubicBezTo>
                    <a:pt x="2959" y="193"/>
                    <a:pt x="3758" y="993"/>
                    <a:pt x="3758" y="1976"/>
                  </a:cubicBezTo>
                  <a:cubicBezTo>
                    <a:pt x="3758" y="2959"/>
                    <a:pt x="2959" y="3757"/>
                    <a:pt x="1977" y="3757"/>
                  </a:cubicBezTo>
                  <a:cubicBezTo>
                    <a:pt x="995" y="3757"/>
                    <a:pt x="195" y="2958"/>
                    <a:pt x="195" y="1976"/>
                  </a:cubicBezTo>
                  <a:cubicBezTo>
                    <a:pt x="195" y="993"/>
                    <a:pt x="995" y="193"/>
                    <a:pt x="1977" y="193"/>
                  </a:cubicBezTo>
                  <a:close/>
                  <a:moveTo>
                    <a:pt x="1977" y="0"/>
                  </a:moveTo>
                  <a:cubicBezTo>
                    <a:pt x="887" y="0"/>
                    <a:pt x="0" y="886"/>
                    <a:pt x="0" y="1976"/>
                  </a:cubicBezTo>
                  <a:cubicBezTo>
                    <a:pt x="0" y="3066"/>
                    <a:pt x="888" y="3951"/>
                    <a:pt x="1977" y="3951"/>
                  </a:cubicBezTo>
                  <a:cubicBezTo>
                    <a:pt x="3067" y="3951"/>
                    <a:pt x="3952" y="3065"/>
                    <a:pt x="3952" y="1976"/>
                  </a:cubicBezTo>
                  <a:cubicBezTo>
                    <a:pt x="3952" y="886"/>
                    <a:pt x="3067"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1127870" y="3494455"/>
              <a:ext cx="62611" cy="97250"/>
            </a:xfrm>
            <a:custGeom>
              <a:rect b="b" l="l" r="r" t="t"/>
              <a:pathLst>
                <a:path extrusionOk="0" h="2451" w="1578">
                  <a:moveTo>
                    <a:pt x="659" y="1"/>
                  </a:moveTo>
                  <a:lnTo>
                    <a:pt x="659" y="287"/>
                  </a:lnTo>
                  <a:cubicBezTo>
                    <a:pt x="238" y="338"/>
                    <a:pt x="32" y="582"/>
                    <a:pt x="32" y="868"/>
                  </a:cubicBezTo>
                  <a:cubicBezTo>
                    <a:pt x="32" y="1545"/>
                    <a:pt x="1069" y="1335"/>
                    <a:pt x="1069" y="1624"/>
                  </a:cubicBezTo>
                  <a:cubicBezTo>
                    <a:pt x="1069" y="1712"/>
                    <a:pt x="986" y="1773"/>
                    <a:pt x="772" y="1773"/>
                  </a:cubicBezTo>
                  <a:cubicBezTo>
                    <a:pt x="561" y="1773"/>
                    <a:pt x="333" y="1700"/>
                    <a:pt x="171" y="1593"/>
                  </a:cubicBezTo>
                  <a:lnTo>
                    <a:pt x="1" y="1973"/>
                  </a:lnTo>
                  <a:cubicBezTo>
                    <a:pt x="153" y="2078"/>
                    <a:pt x="400" y="2153"/>
                    <a:pt x="661" y="2172"/>
                  </a:cubicBezTo>
                  <a:lnTo>
                    <a:pt x="661" y="2450"/>
                  </a:lnTo>
                  <a:lnTo>
                    <a:pt x="973" y="2450"/>
                  </a:lnTo>
                  <a:lnTo>
                    <a:pt x="973" y="2161"/>
                  </a:lnTo>
                  <a:cubicBezTo>
                    <a:pt x="1379" y="2102"/>
                    <a:pt x="1578" y="1862"/>
                    <a:pt x="1578" y="1587"/>
                  </a:cubicBezTo>
                  <a:cubicBezTo>
                    <a:pt x="1578" y="914"/>
                    <a:pt x="543" y="1123"/>
                    <a:pt x="543" y="843"/>
                  </a:cubicBezTo>
                  <a:cubicBezTo>
                    <a:pt x="543" y="753"/>
                    <a:pt x="621" y="678"/>
                    <a:pt x="837" y="678"/>
                  </a:cubicBezTo>
                  <a:cubicBezTo>
                    <a:pt x="995" y="678"/>
                    <a:pt x="1167" y="726"/>
                    <a:pt x="1342" y="819"/>
                  </a:cubicBezTo>
                  <a:lnTo>
                    <a:pt x="1501" y="436"/>
                  </a:lnTo>
                  <a:cubicBezTo>
                    <a:pt x="1354" y="348"/>
                    <a:pt x="1165" y="297"/>
                    <a:pt x="972" y="282"/>
                  </a:cubicBezTo>
                  <a:lnTo>
                    <a:pt x="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43"/>
            <p:cNvGrpSpPr/>
            <p:nvPr/>
          </p:nvGrpSpPr>
          <p:grpSpPr>
            <a:xfrm>
              <a:off x="305303" y="3994094"/>
              <a:ext cx="400770" cy="400891"/>
              <a:chOff x="6035702" y="3253975"/>
              <a:chExt cx="812426" cy="812507"/>
            </a:xfrm>
          </p:grpSpPr>
          <p:grpSp>
            <p:nvGrpSpPr>
              <p:cNvPr id="645" name="Google Shape;645;p43"/>
              <p:cNvGrpSpPr/>
              <p:nvPr/>
            </p:nvGrpSpPr>
            <p:grpSpPr>
              <a:xfrm>
                <a:off x="6035702" y="3253975"/>
                <a:ext cx="812426" cy="812507"/>
                <a:chOff x="2742189" y="4442818"/>
                <a:chExt cx="400822" cy="400862"/>
              </a:xfrm>
            </p:grpSpPr>
            <p:sp>
              <p:nvSpPr>
                <p:cNvPr id="646" name="Google Shape;646;p43"/>
                <p:cNvSpPr/>
                <p:nvPr/>
              </p:nvSpPr>
              <p:spPr>
                <a:xfrm>
                  <a:off x="2742189" y="4442818"/>
                  <a:ext cx="400822" cy="400862"/>
                </a:xfrm>
                <a:custGeom>
                  <a:rect b="b" l="l" r="r" t="t"/>
                  <a:pathLst>
                    <a:path extrusionOk="0" h="10103" w="10102">
                      <a:moveTo>
                        <a:pt x="5051" y="1"/>
                      </a:moveTo>
                      <a:cubicBezTo>
                        <a:pt x="2261" y="1"/>
                        <a:pt x="0" y="2262"/>
                        <a:pt x="0" y="5051"/>
                      </a:cubicBezTo>
                      <a:cubicBezTo>
                        <a:pt x="0" y="7841"/>
                        <a:pt x="2261" y="10103"/>
                        <a:pt x="5051" y="10103"/>
                      </a:cubicBezTo>
                      <a:cubicBezTo>
                        <a:pt x="7840" y="10103"/>
                        <a:pt x="10101" y="7841"/>
                        <a:pt x="10101" y="5051"/>
                      </a:cubicBezTo>
                      <a:cubicBezTo>
                        <a:pt x="10101" y="2262"/>
                        <a:pt x="7840" y="1"/>
                        <a:pt x="5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2765876" y="4466545"/>
                  <a:ext cx="353407" cy="353407"/>
                </a:xfrm>
                <a:custGeom>
                  <a:rect b="b" l="l" r="r" t="t"/>
                  <a:pathLst>
                    <a:path extrusionOk="0" h="8907" w="8907">
                      <a:moveTo>
                        <a:pt x="4454" y="439"/>
                      </a:moveTo>
                      <a:cubicBezTo>
                        <a:pt x="6667" y="439"/>
                        <a:pt x="8468" y="2240"/>
                        <a:pt x="8468" y="4453"/>
                      </a:cubicBezTo>
                      <a:cubicBezTo>
                        <a:pt x="8469" y="6667"/>
                        <a:pt x="6667" y="8468"/>
                        <a:pt x="4454" y="8468"/>
                      </a:cubicBezTo>
                      <a:cubicBezTo>
                        <a:pt x="2240" y="8468"/>
                        <a:pt x="439" y="6667"/>
                        <a:pt x="439" y="4453"/>
                      </a:cubicBezTo>
                      <a:cubicBezTo>
                        <a:pt x="439" y="2240"/>
                        <a:pt x="2240" y="439"/>
                        <a:pt x="4454" y="439"/>
                      </a:cubicBezTo>
                      <a:close/>
                      <a:moveTo>
                        <a:pt x="4454" y="0"/>
                      </a:moveTo>
                      <a:cubicBezTo>
                        <a:pt x="1998" y="0"/>
                        <a:pt x="1" y="1998"/>
                        <a:pt x="1" y="4453"/>
                      </a:cubicBezTo>
                      <a:cubicBezTo>
                        <a:pt x="1" y="6909"/>
                        <a:pt x="1998" y="8906"/>
                        <a:pt x="4454" y="8906"/>
                      </a:cubicBezTo>
                      <a:cubicBezTo>
                        <a:pt x="6909" y="8906"/>
                        <a:pt x="8907" y="6909"/>
                        <a:pt x="8907" y="4453"/>
                      </a:cubicBezTo>
                      <a:cubicBezTo>
                        <a:pt x="8907" y="1998"/>
                        <a:pt x="6909" y="0"/>
                        <a:pt x="4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43"/>
              <p:cNvSpPr/>
              <p:nvPr/>
            </p:nvSpPr>
            <p:spPr>
              <a:xfrm>
                <a:off x="6245329" y="3462635"/>
                <a:ext cx="360680" cy="38373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43"/>
            <p:cNvGrpSpPr/>
            <p:nvPr/>
          </p:nvGrpSpPr>
          <p:grpSpPr>
            <a:xfrm>
              <a:off x="607495" y="3723881"/>
              <a:ext cx="240265" cy="240265"/>
              <a:chOff x="6301824" y="2639360"/>
              <a:chExt cx="486958" cy="486958"/>
            </a:xfrm>
          </p:grpSpPr>
          <p:sp>
            <p:nvSpPr>
              <p:cNvPr id="650" name="Google Shape;650;p43"/>
              <p:cNvSpPr/>
              <p:nvPr/>
            </p:nvSpPr>
            <p:spPr>
              <a:xfrm>
                <a:off x="6301824" y="2639360"/>
                <a:ext cx="486958" cy="486958"/>
              </a:xfrm>
              <a:custGeom>
                <a:rect b="b" l="l" r="r" t="t"/>
                <a:pathLst>
                  <a:path extrusionOk="0" h="6055" w="6055">
                    <a:moveTo>
                      <a:pt x="3027" y="0"/>
                    </a:moveTo>
                    <a:cubicBezTo>
                      <a:pt x="1355" y="0"/>
                      <a:pt x="1" y="1355"/>
                      <a:pt x="1" y="3027"/>
                    </a:cubicBezTo>
                    <a:cubicBezTo>
                      <a:pt x="1" y="4700"/>
                      <a:pt x="1356" y="6054"/>
                      <a:pt x="3027" y="6054"/>
                    </a:cubicBezTo>
                    <a:cubicBezTo>
                      <a:pt x="4700" y="6054"/>
                      <a:pt x="6055" y="4700"/>
                      <a:pt x="6055" y="3027"/>
                    </a:cubicBezTo>
                    <a:cubicBezTo>
                      <a:pt x="6055" y="1355"/>
                      <a:pt x="4698" y="0"/>
                      <a:pt x="3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6330615" y="2667991"/>
                <a:ext cx="429295" cy="429376"/>
              </a:xfrm>
              <a:custGeom>
                <a:rect b="b" l="l" r="r" t="t"/>
                <a:pathLst>
                  <a:path extrusionOk="0" h="5339" w="5338">
                    <a:moveTo>
                      <a:pt x="2669" y="263"/>
                    </a:moveTo>
                    <a:cubicBezTo>
                      <a:pt x="3996" y="263"/>
                      <a:pt x="5076" y="1343"/>
                      <a:pt x="5076" y="2670"/>
                    </a:cubicBezTo>
                    <a:cubicBezTo>
                      <a:pt x="5075" y="3996"/>
                      <a:pt x="3996" y="5076"/>
                      <a:pt x="2669" y="5076"/>
                    </a:cubicBezTo>
                    <a:cubicBezTo>
                      <a:pt x="1343" y="5076"/>
                      <a:pt x="265" y="3996"/>
                      <a:pt x="265" y="2670"/>
                    </a:cubicBezTo>
                    <a:cubicBezTo>
                      <a:pt x="265" y="1343"/>
                      <a:pt x="1345" y="263"/>
                      <a:pt x="2669" y="263"/>
                    </a:cubicBezTo>
                    <a:close/>
                    <a:moveTo>
                      <a:pt x="2669" y="1"/>
                    </a:moveTo>
                    <a:cubicBezTo>
                      <a:pt x="1198" y="1"/>
                      <a:pt x="0" y="1198"/>
                      <a:pt x="0" y="2670"/>
                    </a:cubicBezTo>
                    <a:cubicBezTo>
                      <a:pt x="0" y="4141"/>
                      <a:pt x="1198" y="5338"/>
                      <a:pt x="2669" y="5338"/>
                    </a:cubicBezTo>
                    <a:cubicBezTo>
                      <a:pt x="4142" y="5338"/>
                      <a:pt x="5338" y="4141"/>
                      <a:pt x="5338" y="2670"/>
                    </a:cubicBezTo>
                    <a:cubicBezTo>
                      <a:pt x="5338" y="1199"/>
                      <a:pt x="4140"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6419950" y="2760200"/>
                <a:ext cx="230235" cy="244984"/>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3"/>
            <p:cNvGrpSpPr/>
            <p:nvPr/>
          </p:nvGrpSpPr>
          <p:grpSpPr>
            <a:xfrm>
              <a:off x="1541839" y="4287161"/>
              <a:ext cx="240259" cy="240259"/>
              <a:chOff x="7681751" y="3479884"/>
              <a:chExt cx="360695" cy="360695"/>
            </a:xfrm>
          </p:grpSpPr>
          <p:sp>
            <p:nvSpPr>
              <p:cNvPr id="654" name="Google Shape;654;p43"/>
              <p:cNvSpPr/>
              <p:nvPr/>
            </p:nvSpPr>
            <p:spPr>
              <a:xfrm>
                <a:off x="7681751" y="3479884"/>
                <a:ext cx="360695" cy="360695"/>
              </a:xfrm>
              <a:custGeom>
                <a:rect b="b" l="l" r="r" t="t"/>
                <a:pathLst>
                  <a:path extrusionOk="0" h="4485" w="4485">
                    <a:moveTo>
                      <a:pt x="2242" y="1"/>
                    </a:moveTo>
                    <a:cubicBezTo>
                      <a:pt x="1004" y="1"/>
                      <a:pt x="0" y="1005"/>
                      <a:pt x="0" y="2243"/>
                    </a:cubicBezTo>
                    <a:cubicBezTo>
                      <a:pt x="0" y="3480"/>
                      <a:pt x="1004" y="4485"/>
                      <a:pt x="2242" y="4485"/>
                    </a:cubicBezTo>
                    <a:cubicBezTo>
                      <a:pt x="3482" y="4485"/>
                      <a:pt x="4484" y="3480"/>
                      <a:pt x="4484" y="2243"/>
                    </a:cubicBezTo>
                    <a:cubicBezTo>
                      <a:pt x="4484" y="1005"/>
                      <a:pt x="3480"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7703063" y="3501277"/>
                <a:ext cx="318071" cy="317910"/>
              </a:xfrm>
              <a:custGeom>
                <a:rect b="b" l="l" r="r" t="t"/>
                <a:pathLst>
                  <a:path extrusionOk="0" h="3953" w="3955">
                    <a:moveTo>
                      <a:pt x="1977" y="195"/>
                    </a:moveTo>
                    <a:cubicBezTo>
                      <a:pt x="2960" y="195"/>
                      <a:pt x="3759" y="995"/>
                      <a:pt x="3759" y="1977"/>
                    </a:cubicBezTo>
                    <a:cubicBezTo>
                      <a:pt x="3759" y="2959"/>
                      <a:pt x="2961" y="3758"/>
                      <a:pt x="1977" y="3758"/>
                    </a:cubicBezTo>
                    <a:cubicBezTo>
                      <a:pt x="995" y="3758"/>
                      <a:pt x="195" y="2958"/>
                      <a:pt x="195" y="1977"/>
                    </a:cubicBezTo>
                    <a:cubicBezTo>
                      <a:pt x="195" y="995"/>
                      <a:pt x="995" y="195"/>
                      <a:pt x="1977" y="195"/>
                    </a:cubicBezTo>
                    <a:close/>
                    <a:moveTo>
                      <a:pt x="1977" y="0"/>
                    </a:moveTo>
                    <a:cubicBezTo>
                      <a:pt x="887" y="0"/>
                      <a:pt x="1" y="888"/>
                      <a:pt x="1" y="1977"/>
                    </a:cubicBezTo>
                    <a:cubicBezTo>
                      <a:pt x="1" y="3067"/>
                      <a:pt x="888" y="3952"/>
                      <a:pt x="1977" y="3952"/>
                    </a:cubicBezTo>
                    <a:cubicBezTo>
                      <a:pt x="3068" y="3952"/>
                      <a:pt x="3953" y="3065"/>
                      <a:pt x="3953" y="1977"/>
                    </a:cubicBezTo>
                    <a:cubicBezTo>
                      <a:pt x="3954" y="887"/>
                      <a:pt x="3068"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7777433" y="3573824"/>
                <a:ext cx="162390" cy="17280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a:t>
            </a:r>
            <a:endParaRPr/>
          </a:p>
        </p:txBody>
      </p:sp>
      <p:pic>
        <p:nvPicPr>
          <p:cNvPr id="820" name="Google Shape;820;p52"/>
          <p:cNvPicPr preferRelativeResize="0"/>
          <p:nvPr/>
        </p:nvPicPr>
        <p:blipFill>
          <a:blip r:embed="rId3">
            <a:alphaModFix/>
          </a:blip>
          <a:stretch>
            <a:fillRect/>
          </a:stretch>
        </p:blipFill>
        <p:spPr>
          <a:xfrm>
            <a:off x="152400" y="1170125"/>
            <a:ext cx="8839201" cy="33664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3"/>
          <p:cNvSpPr txBox="1"/>
          <p:nvPr>
            <p:ph type="title"/>
          </p:nvPr>
        </p:nvSpPr>
        <p:spPr>
          <a:xfrm>
            <a:off x="605700" y="506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Strategy</a:t>
            </a:r>
            <a:endParaRPr/>
          </a:p>
        </p:txBody>
      </p:sp>
      <p:pic>
        <p:nvPicPr>
          <p:cNvPr id="826" name="Google Shape;826;p53"/>
          <p:cNvPicPr preferRelativeResize="0"/>
          <p:nvPr/>
        </p:nvPicPr>
        <p:blipFill>
          <a:blip r:embed="rId3">
            <a:alphaModFix/>
          </a:blip>
          <a:stretch>
            <a:fillRect/>
          </a:stretch>
        </p:blipFill>
        <p:spPr>
          <a:xfrm>
            <a:off x="152400" y="1209675"/>
            <a:ext cx="8610600" cy="272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selected</a:t>
            </a:r>
            <a:endParaRPr/>
          </a:p>
        </p:txBody>
      </p:sp>
      <p:sp>
        <p:nvSpPr>
          <p:cNvPr id="832" name="Google Shape;832;p54"/>
          <p:cNvSpPr/>
          <p:nvPr/>
        </p:nvSpPr>
        <p:spPr>
          <a:xfrm flipH="1">
            <a:off x="595169" y="421425"/>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7442575" y="273425"/>
            <a:ext cx="794101" cy="647743"/>
          </a:xfrm>
          <a:custGeom>
            <a:rect b="b" l="l" r="r" t="t"/>
            <a:pathLst>
              <a:path extrusionOk="0" h="8046" w="9864">
                <a:moveTo>
                  <a:pt x="1053" y="1"/>
                </a:moveTo>
                <a:cubicBezTo>
                  <a:pt x="472" y="1"/>
                  <a:pt x="2" y="471"/>
                  <a:pt x="1" y="1054"/>
                </a:cubicBezTo>
                <a:lnTo>
                  <a:pt x="1" y="5414"/>
                </a:lnTo>
                <a:cubicBezTo>
                  <a:pt x="1" y="5995"/>
                  <a:pt x="472" y="6466"/>
                  <a:pt x="1053" y="6466"/>
                </a:cubicBezTo>
                <a:lnTo>
                  <a:pt x="3788" y="6466"/>
                </a:lnTo>
                <a:lnTo>
                  <a:pt x="3031" y="7947"/>
                </a:lnTo>
                <a:cubicBezTo>
                  <a:pt x="2998" y="8013"/>
                  <a:pt x="3007" y="8046"/>
                  <a:pt x="3049" y="8046"/>
                </a:cubicBezTo>
                <a:cubicBezTo>
                  <a:pt x="3091" y="8046"/>
                  <a:pt x="3166" y="8013"/>
                  <a:pt x="3263" y="7947"/>
                </a:cubicBezTo>
                <a:lnTo>
                  <a:pt x="5468" y="6466"/>
                </a:lnTo>
                <a:lnTo>
                  <a:pt x="8810" y="6466"/>
                </a:lnTo>
                <a:cubicBezTo>
                  <a:pt x="9392" y="6466"/>
                  <a:pt x="9863" y="5995"/>
                  <a:pt x="9863" y="5414"/>
                </a:cubicBezTo>
                <a:lnTo>
                  <a:pt x="9863" y="1054"/>
                </a:lnTo>
                <a:cubicBezTo>
                  <a:pt x="9863" y="473"/>
                  <a:pt x="9391" y="1"/>
                  <a:pt x="8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34" name="Google Shape;834;p54"/>
          <p:cNvGraphicFramePr/>
          <p:nvPr/>
        </p:nvGraphicFramePr>
        <p:xfrm>
          <a:off x="367988" y="1267450"/>
          <a:ext cx="3000000" cy="3000000"/>
        </p:xfrm>
        <a:graphic>
          <a:graphicData uri="http://schemas.openxmlformats.org/drawingml/2006/table">
            <a:tbl>
              <a:tblPr>
                <a:noFill/>
                <a:tableStyleId>{35C195AF-DC99-42BA-A30F-B6E68EB1EDD3}</a:tableStyleId>
              </a:tblPr>
              <a:tblGrid>
                <a:gridCol w="870875"/>
                <a:gridCol w="715350"/>
                <a:gridCol w="694600"/>
                <a:gridCol w="539100"/>
                <a:gridCol w="622050"/>
                <a:gridCol w="570225"/>
                <a:gridCol w="901950"/>
                <a:gridCol w="715350"/>
                <a:gridCol w="622050"/>
                <a:gridCol w="850175"/>
                <a:gridCol w="653150"/>
                <a:gridCol w="653150"/>
              </a:tblGrid>
              <a:tr h="527250">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SlowK</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SlowD</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RSI</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ADX</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CCI</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Aroon Down</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Aroon Up</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OBV</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Chaikin A/D</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SMA</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EMA</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502325">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AAPL.O</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r>
              <a:tr h="502325">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MSFT.O</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r>
              <a:tr h="502325">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INTC.O</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r>
              <a:tr h="502325">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AMZN.O</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r>
              <a:tr h="502325">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GS.N</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FF0000"/>
                    </a:solidFill>
                  </a:tcPr>
                </a:tc>
                <a:tc>
                  <a:txBody>
                    <a:bodyPr/>
                    <a:lstStyle/>
                    <a:p>
                      <a:pPr indent="0" lvl="0" marL="0" rtl="0" algn="l">
                        <a:lnSpc>
                          <a:spcPct val="100000"/>
                        </a:lnSpc>
                        <a:spcBef>
                          <a:spcPts val="0"/>
                        </a:spcBef>
                        <a:spcAft>
                          <a:spcPts val="0"/>
                        </a:spcAft>
                        <a:buNone/>
                      </a:pPr>
                      <a:r>
                        <a:rPr b="1" lang="en" sz="1000">
                          <a:latin typeface="Times New Roman"/>
                          <a:ea typeface="Times New Roman"/>
                          <a:cs typeface="Times New Roman"/>
                          <a:sym typeface="Times New Roman"/>
                        </a:rPr>
                        <a:t> </a:t>
                      </a:r>
                      <a:endParaRPr b="1" sz="1000">
                        <a:latin typeface="Times New Roman"/>
                        <a:ea typeface="Times New Roman"/>
                        <a:cs typeface="Times New Roman"/>
                        <a:sym typeface="Times New Roman"/>
                      </a:endParaRPr>
                    </a:p>
                  </a:txBody>
                  <a:tcPr marT="91425" marB="91425" marR="68575" marL="68575">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solidFill>
                      <a:srgbClr val="00B050"/>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55"/>
          <p:cNvPicPr preferRelativeResize="0"/>
          <p:nvPr/>
        </p:nvPicPr>
        <p:blipFill>
          <a:blip r:embed="rId3">
            <a:alphaModFix/>
          </a:blip>
          <a:stretch>
            <a:fillRect/>
          </a:stretch>
        </p:blipFill>
        <p:spPr>
          <a:xfrm>
            <a:off x="182880" y="457200"/>
            <a:ext cx="2743199" cy="2011681"/>
          </a:xfrm>
          <a:prstGeom prst="rect">
            <a:avLst/>
          </a:prstGeom>
          <a:noFill/>
          <a:ln>
            <a:noFill/>
          </a:ln>
        </p:spPr>
      </p:pic>
      <p:pic>
        <p:nvPicPr>
          <p:cNvPr id="840" name="Google Shape;840;p55"/>
          <p:cNvPicPr preferRelativeResize="0"/>
          <p:nvPr/>
        </p:nvPicPr>
        <p:blipFill>
          <a:blip r:embed="rId4">
            <a:alphaModFix/>
          </a:blip>
          <a:stretch>
            <a:fillRect/>
          </a:stretch>
        </p:blipFill>
        <p:spPr>
          <a:xfrm>
            <a:off x="3200400" y="457200"/>
            <a:ext cx="2743201" cy="2011680"/>
          </a:xfrm>
          <a:prstGeom prst="rect">
            <a:avLst/>
          </a:prstGeom>
          <a:noFill/>
          <a:ln>
            <a:noFill/>
          </a:ln>
        </p:spPr>
      </p:pic>
      <p:pic>
        <p:nvPicPr>
          <p:cNvPr id="841" name="Google Shape;841;p55"/>
          <p:cNvPicPr preferRelativeResize="0"/>
          <p:nvPr/>
        </p:nvPicPr>
        <p:blipFill>
          <a:blip r:embed="rId5">
            <a:alphaModFix/>
          </a:blip>
          <a:stretch>
            <a:fillRect/>
          </a:stretch>
        </p:blipFill>
        <p:spPr>
          <a:xfrm>
            <a:off x="6217920" y="457200"/>
            <a:ext cx="2743202" cy="2011679"/>
          </a:xfrm>
          <a:prstGeom prst="rect">
            <a:avLst/>
          </a:prstGeom>
          <a:noFill/>
          <a:ln>
            <a:noFill/>
          </a:ln>
        </p:spPr>
      </p:pic>
      <p:pic>
        <p:nvPicPr>
          <p:cNvPr id="842" name="Google Shape;842;p55"/>
          <p:cNvPicPr preferRelativeResize="0"/>
          <p:nvPr/>
        </p:nvPicPr>
        <p:blipFill>
          <a:blip r:embed="rId6">
            <a:alphaModFix/>
          </a:blip>
          <a:stretch>
            <a:fillRect/>
          </a:stretch>
        </p:blipFill>
        <p:spPr>
          <a:xfrm>
            <a:off x="1645920" y="2743200"/>
            <a:ext cx="2743202" cy="2011680"/>
          </a:xfrm>
          <a:prstGeom prst="rect">
            <a:avLst/>
          </a:prstGeom>
          <a:noFill/>
          <a:ln>
            <a:noFill/>
          </a:ln>
        </p:spPr>
      </p:pic>
      <p:pic>
        <p:nvPicPr>
          <p:cNvPr id="843" name="Google Shape;843;p55"/>
          <p:cNvPicPr preferRelativeResize="0"/>
          <p:nvPr/>
        </p:nvPicPr>
        <p:blipFill>
          <a:blip r:embed="rId7">
            <a:alphaModFix/>
          </a:blip>
          <a:stretch>
            <a:fillRect/>
          </a:stretch>
        </p:blipFill>
        <p:spPr>
          <a:xfrm>
            <a:off x="4754880" y="2743200"/>
            <a:ext cx="2743199" cy="20116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56"/>
          <p:cNvPicPr preferRelativeResize="0"/>
          <p:nvPr/>
        </p:nvPicPr>
        <p:blipFill>
          <a:blip r:embed="rId3">
            <a:alphaModFix/>
          </a:blip>
          <a:stretch>
            <a:fillRect/>
          </a:stretch>
        </p:blipFill>
        <p:spPr>
          <a:xfrm>
            <a:off x="182880" y="457200"/>
            <a:ext cx="2743200" cy="2011681"/>
          </a:xfrm>
          <a:prstGeom prst="rect">
            <a:avLst/>
          </a:prstGeom>
          <a:noFill/>
          <a:ln>
            <a:noFill/>
          </a:ln>
        </p:spPr>
      </p:pic>
      <p:pic>
        <p:nvPicPr>
          <p:cNvPr id="849" name="Google Shape;849;p56"/>
          <p:cNvPicPr preferRelativeResize="0"/>
          <p:nvPr/>
        </p:nvPicPr>
        <p:blipFill>
          <a:blip r:embed="rId4">
            <a:alphaModFix/>
          </a:blip>
          <a:stretch>
            <a:fillRect/>
          </a:stretch>
        </p:blipFill>
        <p:spPr>
          <a:xfrm>
            <a:off x="3200400" y="457200"/>
            <a:ext cx="2743200" cy="2011680"/>
          </a:xfrm>
          <a:prstGeom prst="rect">
            <a:avLst/>
          </a:prstGeom>
          <a:noFill/>
          <a:ln>
            <a:noFill/>
          </a:ln>
        </p:spPr>
      </p:pic>
      <p:pic>
        <p:nvPicPr>
          <p:cNvPr id="850" name="Google Shape;850;p56"/>
          <p:cNvPicPr preferRelativeResize="0"/>
          <p:nvPr/>
        </p:nvPicPr>
        <p:blipFill>
          <a:blip r:embed="rId5">
            <a:alphaModFix/>
          </a:blip>
          <a:stretch>
            <a:fillRect/>
          </a:stretch>
        </p:blipFill>
        <p:spPr>
          <a:xfrm>
            <a:off x="6217920" y="457200"/>
            <a:ext cx="2743200" cy="2011681"/>
          </a:xfrm>
          <a:prstGeom prst="rect">
            <a:avLst/>
          </a:prstGeom>
          <a:noFill/>
          <a:ln>
            <a:noFill/>
          </a:ln>
        </p:spPr>
      </p:pic>
      <p:pic>
        <p:nvPicPr>
          <p:cNvPr id="851" name="Google Shape;851;p56"/>
          <p:cNvPicPr preferRelativeResize="0"/>
          <p:nvPr/>
        </p:nvPicPr>
        <p:blipFill>
          <a:blip r:embed="rId6">
            <a:alphaModFix/>
          </a:blip>
          <a:stretch>
            <a:fillRect/>
          </a:stretch>
        </p:blipFill>
        <p:spPr>
          <a:xfrm>
            <a:off x="1645920" y="2743200"/>
            <a:ext cx="2743198" cy="2011680"/>
          </a:xfrm>
          <a:prstGeom prst="rect">
            <a:avLst/>
          </a:prstGeom>
          <a:noFill/>
          <a:ln>
            <a:noFill/>
          </a:ln>
        </p:spPr>
      </p:pic>
      <p:pic>
        <p:nvPicPr>
          <p:cNvPr id="852" name="Google Shape;852;p56"/>
          <p:cNvPicPr preferRelativeResize="0"/>
          <p:nvPr/>
        </p:nvPicPr>
        <p:blipFill>
          <a:blip r:embed="rId7">
            <a:alphaModFix/>
          </a:blip>
          <a:stretch>
            <a:fillRect/>
          </a:stretch>
        </p:blipFill>
        <p:spPr>
          <a:xfrm>
            <a:off x="4754880" y="2743200"/>
            <a:ext cx="2743199" cy="20116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57"/>
          <p:cNvPicPr preferRelativeResize="0"/>
          <p:nvPr/>
        </p:nvPicPr>
        <p:blipFill>
          <a:blip r:embed="rId3">
            <a:alphaModFix/>
          </a:blip>
          <a:stretch>
            <a:fillRect/>
          </a:stretch>
        </p:blipFill>
        <p:spPr>
          <a:xfrm>
            <a:off x="182880" y="457200"/>
            <a:ext cx="2743201" cy="2011680"/>
          </a:xfrm>
          <a:prstGeom prst="rect">
            <a:avLst/>
          </a:prstGeom>
          <a:noFill/>
          <a:ln>
            <a:noFill/>
          </a:ln>
        </p:spPr>
      </p:pic>
      <p:pic>
        <p:nvPicPr>
          <p:cNvPr id="858" name="Google Shape;858;p57"/>
          <p:cNvPicPr preferRelativeResize="0"/>
          <p:nvPr/>
        </p:nvPicPr>
        <p:blipFill>
          <a:blip r:embed="rId4">
            <a:alphaModFix/>
          </a:blip>
          <a:stretch>
            <a:fillRect/>
          </a:stretch>
        </p:blipFill>
        <p:spPr>
          <a:xfrm>
            <a:off x="3200400" y="457200"/>
            <a:ext cx="2743200" cy="2011680"/>
          </a:xfrm>
          <a:prstGeom prst="rect">
            <a:avLst/>
          </a:prstGeom>
          <a:noFill/>
          <a:ln>
            <a:noFill/>
          </a:ln>
        </p:spPr>
      </p:pic>
      <p:pic>
        <p:nvPicPr>
          <p:cNvPr id="859" name="Google Shape;859;p57"/>
          <p:cNvPicPr preferRelativeResize="0"/>
          <p:nvPr/>
        </p:nvPicPr>
        <p:blipFill>
          <a:blip r:embed="rId5">
            <a:alphaModFix/>
          </a:blip>
          <a:stretch>
            <a:fillRect/>
          </a:stretch>
        </p:blipFill>
        <p:spPr>
          <a:xfrm>
            <a:off x="6217920" y="457200"/>
            <a:ext cx="2743201" cy="2011680"/>
          </a:xfrm>
          <a:prstGeom prst="rect">
            <a:avLst/>
          </a:prstGeom>
          <a:noFill/>
          <a:ln>
            <a:noFill/>
          </a:ln>
        </p:spPr>
      </p:pic>
      <p:pic>
        <p:nvPicPr>
          <p:cNvPr id="860" name="Google Shape;860;p57"/>
          <p:cNvPicPr preferRelativeResize="0"/>
          <p:nvPr/>
        </p:nvPicPr>
        <p:blipFill>
          <a:blip r:embed="rId6">
            <a:alphaModFix/>
          </a:blip>
          <a:stretch>
            <a:fillRect/>
          </a:stretch>
        </p:blipFill>
        <p:spPr>
          <a:xfrm>
            <a:off x="1645920" y="2743200"/>
            <a:ext cx="2743200" cy="2011680"/>
          </a:xfrm>
          <a:prstGeom prst="rect">
            <a:avLst/>
          </a:prstGeom>
          <a:noFill/>
          <a:ln>
            <a:noFill/>
          </a:ln>
        </p:spPr>
      </p:pic>
      <p:pic>
        <p:nvPicPr>
          <p:cNvPr id="861" name="Google Shape;861;p57"/>
          <p:cNvPicPr preferRelativeResize="0"/>
          <p:nvPr/>
        </p:nvPicPr>
        <p:blipFill>
          <a:blip r:embed="rId7">
            <a:alphaModFix/>
          </a:blip>
          <a:stretch>
            <a:fillRect/>
          </a:stretch>
        </p:blipFill>
        <p:spPr>
          <a:xfrm>
            <a:off x="4754880" y="2743200"/>
            <a:ext cx="2743199" cy="20116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graphicFrame>
        <p:nvGraphicFramePr>
          <p:cNvPr id="867" name="Google Shape;867;p58"/>
          <p:cNvGraphicFramePr/>
          <p:nvPr/>
        </p:nvGraphicFramePr>
        <p:xfrm>
          <a:off x="4583263" y="132850"/>
          <a:ext cx="3000000" cy="3000000"/>
        </p:xfrm>
        <a:graphic>
          <a:graphicData uri="http://schemas.openxmlformats.org/drawingml/2006/table">
            <a:tbl>
              <a:tblPr>
                <a:noFill/>
                <a:tableStyleId>{9EFCE823-BEC1-492D-82CA-563F13CF8A7B}</a:tableStyleId>
              </a:tblPr>
              <a:tblGrid>
                <a:gridCol w="539925"/>
                <a:gridCol w="654225"/>
                <a:gridCol w="654225"/>
              </a:tblGrid>
              <a:tr h="137125">
                <a:tc gridSpan="3">
                  <a:txBody>
                    <a:bodyPr/>
                    <a:lstStyle/>
                    <a:p>
                      <a:pPr indent="0" lvl="0" marL="0" rtl="0" algn="ctr">
                        <a:spcBef>
                          <a:spcPts val="0"/>
                        </a:spcBef>
                        <a:spcAft>
                          <a:spcPts val="0"/>
                        </a:spcAft>
                        <a:buNone/>
                      </a:pPr>
                      <a:r>
                        <a:rPr b="1" lang="en" sz="600"/>
                        <a:t>Train data</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73800">
                <a:tc>
                  <a:txBody>
                    <a:bodyPr/>
                    <a:lstStyle/>
                    <a:p>
                      <a:pPr indent="0" lvl="0" marL="0" rtl="0" algn="ctr">
                        <a:spcBef>
                          <a:spcPts val="0"/>
                        </a:spcBef>
                        <a:spcAft>
                          <a:spcPts val="0"/>
                        </a:spcAft>
                        <a:buNone/>
                      </a:pPr>
                      <a:r>
                        <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600"/>
                        <a:t>SMA_short</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600"/>
                        <a:t>SMA_Long</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 sz="600"/>
                        <a:t>AAPL.O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a:txBody>
                    <a:bodyPr/>
                    <a:lstStyle/>
                    <a:p>
                      <a:pPr indent="0" lvl="0" marL="0" rtl="0" algn="ctr">
                        <a:spcBef>
                          <a:spcPts val="0"/>
                        </a:spcBef>
                        <a:spcAft>
                          <a:spcPts val="0"/>
                        </a:spcAft>
                        <a:buNone/>
                      </a:pPr>
                      <a:r>
                        <a:rPr lang="en" sz="600"/>
                        <a:t>20</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a:txBody>
                    <a:bodyPr/>
                    <a:lstStyle/>
                    <a:p>
                      <a:pPr indent="0" lvl="0" marL="0" rtl="0" algn="ctr">
                        <a:spcBef>
                          <a:spcPts val="0"/>
                        </a:spcBef>
                        <a:spcAft>
                          <a:spcPts val="0"/>
                        </a:spcAft>
                        <a:buNone/>
                      </a:pPr>
                      <a:r>
                        <a:rPr lang="en" sz="600"/>
                        <a:t>50</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450">
                <a:tc>
                  <a:txBody>
                    <a:bodyPr/>
                    <a:lstStyle/>
                    <a:p>
                      <a:pPr indent="0" lvl="0" marL="0" rtl="0" algn="ctr">
                        <a:spcBef>
                          <a:spcPts val="0"/>
                        </a:spcBef>
                        <a:spcAft>
                          <a:spcPts val="0"/>
                        </a:spcAft>
                        <a:buNone/>
                      </a:pPr>
                      <a:r>
                        <a:rPr b="1" lang="en" sz="600"/>
                        <a:t>MSFT.O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r h="100000">
                <a:tc>
                  <a:txBody>
                    <a:bodyPr/>
                    <a:lstStyle/>
                    <a:p>
                      <a:pPr indent="0" lvl="0" marL="0" rtl="0" algn="ctr">
                        <a:spcBef>
                          <a:spcPts val="0"/>
                        </a:spcBef>
                        <a:spcAft>
                          <a:spcPts val="0"/>
                        </a:spcAft>
                        <a:buNone/>
                      </a:pPr>
                      <a:r>
                        <a:rPr b="1" lang="en" sz="600"/>
                        <a:t>INTC.O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r h="100000">
                <a:tc>
                  <a:txBody>
                    <a:bodyPr/>
                    <a:lstStyle/>
                    <a:p>
                      <a:pPr indent="0" lvl="0" marL="0" rtl="0" algn="ctr">
                        <a:spcBef>
                          <a:spcPts val="0"/>
                        </a:spcBef>
                        <a:spcAft>
                          <a:spcPts val="0"/>
                        </a:spcAft>
                        <a:buNone/>
                      </a:pPr>
                      <a:r>
                        <a:rPr b="1" lang="en" sz="600"/>
                        <a:t>AMZN.O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r h="100000">
                <a:tc>
                  <a:txBody>
                    <a:bodyPr/>
                    <a:lstStyle/>
                    <a:p>
                      <a:pPr indent="0" lvl="0" marL="0" rtl="0" algn="ctr">
                        <a:spcBef>
                          <a:spcPts val="0"/>
                        </a:spcBef>
                        <a:spcAft>
                          <a:spcPts val="0"/>
                        </a:spcAft>
                        <a:buNone/>
                      </a:pPr>
                      <a:r>
                        <a:rPr b="1" lang="en" sz="600"/>
                        <a:t>GS.N</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bl>
          </a:graphicData>
        </a:graphic>
      </p:graphicFrame>
      <p:graphicFrame>
        <p:nvGraphicFramePr>
          <p:cNvPr id="868" name="Google Shape;868;p58"/>
          <p:cNvGraphicFramePr/>
          <p:nvPr/>
        </p:nvGraphicFramePr>
        <p:xfrm>
          <a:off x="6650188" y="132850"/>
          <a:ext cx="3000000" cy="3000000"/>
        </p:xfrm>
        <a:graphic>
          <a:graphicData uri="http://schemas.openxmlformats.org/drawingml/2006/table">
            <a:tbl>
              <a:tblPr>
                <a:noFill/>
                <a:tableStyleId>{9EFCE823-BEC1-492D-82CA-563F13CF8A7B}</a:tableStyleId>
              </a:tblPr>
              <a:tblGrid>
                <a:gridCol w="539925"/>
                <a:gridCol w="654225"/>
                <a:gridCol w="654225"/>
              </a:tblGrid>
              <a:tr h="217525">
                <a:tc gridSpan="3">
                  <a:txBody>
                    <a:bodyPr/>
                    <a:lstStyle/>
                    <a:p>
                      <a:pPr indent="0" lvl="0" marL="0" rtl="0" algn="ctr">
                        <a:spcBef>
                          <a:spcPts val="0"/>
                        </a:spcBef>
                        <a:spcAft>
                          <a:spcPts val="0"/>
                        </a:spcAft>
                        <a:buNone/>
                      </a:pPr>
                      <a:r>
                        <a:rPr b="1" lang="en" sz="600"/>
                        <a:t>Test </a:t>
                      </a:r>
                      <a:r>
                        <a:rPr b="1" lang="en" sz="600"/>
                        <a:t> data</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211200">
                <a:tc>
                  <a:txBody>
                    <a:bodyPr/>
                    <a:lstStyle/>
                    <a:p>
                      <a:pPr indent="0" lvl="0" marL="0" rtl="0" algn="ctr">
                        <a:spcBef>
                          <a:spcPts val="0"/>
                        </a:spcBef>
                        <a:spcAft>
                          <a:spcPts val="0"/>
                        </a:spcAft>
                        <a:buNone/>
                      </a:pPr>
                      <a:r>
                        <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600"/>
                        <a:t>SMA_short</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600"/>
                        <a:t>SMA_Long</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9650">
                <a:tc>
                  <a:txBody>
                    <a:bodyPr/>
                    <a:lstStyle/>
                    <a:p>
                      <a:pPr indent="0" lvl="0" marL="0" rtl="0" algn="ctr">
                        <a:spcBef>
                          <a:spcPts val="0"/>
                        </a:spcBef>
                        <a:spcAft>
                          <a:spcPts val="0"/>
                        </a:spcAft>
                        <a:buNone/>
                      </a:pPr>
                      <a:r>
                        <a:rPr b="1" lang="en" sz="600"/>
                        <a:t>AAPL.O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a:txBody>
                    <a:bodyPr/>
                    <a:lstStyle/>
                    <a:p>
                      <a:pPr indent="0" lvl="0" marL="0" rtl="0" algn="ctr">
                        <a:spcBef>
                          <a:spcPts val="0"/>
                        </a:spcBef>
                        <a:spcAft>
                          <a:spcPts val="0"/>
                        </a:spcAft>
                        <a:buNone/>
                      </a:pPr>
                      <a:r>
                        <a:rPr lang="en" sz="600"/>
                        <a:t>20</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a:txBody>
                    <a:bodyPr/>
                    <a:lstStyle/>
                    <a:p>
                      <a:pPr indent="0" lvl="0" marL="0" rtl="0" algn="ctr">
                        <a:spcBef>
                          <a:spcPts val="0"/>
                        </a:spcBef>
                        <a:spcAft>
                          <a:spcPts val="0"/>
                        </a:spcAft>
                        <a:buNone/>
                      </a:pPr>
                      <a:r>
                        <a:rPr lang="en" sz="600"/>
                        <a:t>50</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450">
                <a:tc>
                  <a:txBody>
                    <a:bodyPr/>
                    <a:lstStyle/>
                    <a:p>
                      <a:pPr indent="0" lvl="0" marL="0" rtl="0" algn="ctr">
                        <a:spcBef>
                          <a:spcPts val="0"/>
                        </a:spcBef>
                        <a:spcAft>
                          <a:spcPts val="0"/>
                        </a:spcAft>
                        <a:buNone/>
                      </a:pPr>
                      <a:r>
                        <a:rPr b="1" lang="en" sz="600"/>
                        <a:t>MSFT.O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r h="100000">
                <a:tc>
                  <a:txBody>
                    <a:bodyPr/>
                    <a:lstStyle/>
                    <a:p>
                      <a:pPr indent="0" lvl="0" marL="0" rtl="0" algn="ctr">
                        <a:spcBef>
                          <a:spcPts val="0"/>
                        </a:spcBef>
                        <a:spcAft>
                          <a:spcPts val="0"/>
                        </a:spcAft>
                        <a:buNone/>
                      </a:pPr>
                      <a:r>
                        <a:rPr b="1" lang="en" sz="600"/>
                        <a:t>INTC.O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r h="100000">
                <a:tc>
                  <a:txBody>
                    <a:bodyPr/>
                    <a:lstStyle/>
                    <a:p>
                      <a:pPr indent="0" lvl="0" marL="0" rtl="0" algn="ctr">
                        <a:spcBef>
                          <a:spcPts val="0"/>
                        </a:spcBef>
                        <a:spcAft>
                          <a:spcPts val="0"/>
                        </a:spcAft>
                        <a:buNone/>
                      </a:pPr>
                      <a:r>
                        <a:rPr b="1" lang="en" sz="600"/>
                        <a:t>AMZN.O</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r h="100000">
                <a:tc>
                  <a:txBody>
                    <a:bodyPr/>
                    <a:lstStyle/>
                    <a:p>
                      <a:pPr indent="0" lvl="0" marL="0" rtl="0" algn="ctr">
                        <a:spcBef>
                          <a:spcPts val="0"/>
                        </a:spcBef>
                        <a:spcAft>
                          <a:spcPts val="0"/>
                        </a:spcAft>
                        <a:buNone/>
                      </a:pPr>
                      <a:r>
                        <a:rPr b="1" lang="en" sz="600"/>
                        <a:t>GS.N</a:t>
                      </a:r>
                      <a:endParaRPr b="1"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vMerge="1"/>
              </a:tr>
            </a:tbl>
          </a:graphicData>
        </a:graphic>
      </p:graphicFrame>
      <p:pic>
        <p:nvPicPr>
          <p:cNvPr id="869" name="Google Shape;869;p58"/>
          <p:cNvPicPr preferRelativeResize="0"/>
          <p:nvPr/>
        </p:nvPicPr>
        <p:blipFill>
          <a:blip r:embed="rId3">
            <a:alphaModFix/>
          </a:blip>
          <a:stretch>
            <a:fillRect/>
          </a:stretch>
        </p:blipFill>
        <p:spPr>
          <a:xfrm>
            <a:off x="722376" y="2304288"/>
            <a:ext cx="5385815" cy="1179577"/>
          </a:xfrm>
          <a:prstGeom prst="rect">
            <a:avLst/>
          </a:prstGeom>
          <a:noFill/>
          <a:ln>
            <a:noFill/>
          </a:ln>
        </p:spPr>
      </p:pic>
      <p:pic>
        <p:nvPicPr>
          <p:cNvPr id="870" name="Google Shape;870;p58"/>
          <p:cNvPicPr preferRelativeResize="0"/>
          <p:nvPr/>
        </p:nvPicPr>
        <p:blipFill>
          <a:blip r:embed="rId4">
            <a:alphaModFix/>
          </a:blip>
          <a:stretch>
            <a:fillRect/>
          </a:stretch>
        </p:blipFill>
        <p:spPr>
          <a:xfrm>
            <a:off x="722376" y="3547872"/>
            <a:ext cx="5385815" cy="1179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Optimum SMA period</a:t>
            </a:r>
            <a:endParaRPr/>
          </a:p>
        </p:txBody>
      </p:sp>
      <p:sp>
        <p:nvSpPr>
          <p:cNvPr id="876" name="Google Shape;876;p59"/>
          <p:cNvSpPr txBox="1"/>
          <p:nvPr>
            <p:ph idx="1" type="subTitle"/>
          </p:nvPr>
        </p:nvSpPr>
        <p:spPr>
          <a:xfrm>
            <a:off x="720000" y="154195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assumption:</a:t>
            </a:r>
            <a:endParaRPr/>
          </a:p>
          <a:p>
            <a:pPr indent="-330200" lvl="0" marL="457200" rtl="0" algn="l">
              <a:spcBef>
                <a:spcPts val="0"/>
              </a:spcBef>
              <a:spcAft>
                <a:spcPts val="0"/>
              </a:spcAft>
              <a:buSzPts val="1600"/>
              <a:buChar char="-"/>
            </a:pPr>
            <a:r>
              <a:rPr lang="en"/>
              <a:t>20/50 period crossover significant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different period different return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Aim: use our predicted price, select optimal SMA period to use</a:t>
            </a:r>
            <a:endParaRPr/>
          </a:p>
        </p:txBody>
      </p:sp>
      <p:sp>
        <p:nvSpPr>
          <p:cNvPr id="877" name="Google Shape;877;p59"/>
          <p:cNvSpPr/>
          <p:nvPr/>
        </p:nvSpPr>
        <p:spPr>
          <a:xfrm>
            <a:off x="6104775" y="1616464"/>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7222821" y="8274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1065313" y="402462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3095983" y="42743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a:off x="8188500" y="1120419"/>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a:off x="1395858" y="13368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flipH="1">
            <a:off x="595169" y="421425"/>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 name="Google Shape;884;p59"/>
          <p:cNvPicPr preferRelativeResize="0"/>
          <p:nvPr/>
        </p:nvPicPr>
        <p:blipFill>
          <a:blip r:embed="rId3">
            <a:alphaModFix/>
          </a:blip>
          <a:stretch>
            <a:fillRect/>
          </a:stretch>
        </p:blipFill>
        <p:spPr>
          <a:xfrm>
            <a:off x="4725375" y="1541952"/>
            <a:ext cx="4294799" cy="29606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graphicFrame>
        <p:nvGraphicFramePr>
          <p:cNvPr id="889" name="Google Shape;889;p60"/>
          <p:cNvGraphicFramePr/>
          <p:nvPr/>
        </p:nvGraphicFramePr>
        <p:xfrm>
          <a:off x="894175" y="969950"/>
          <a:ext cx="3000000" cy="3000000"/>
        </p:xfrm>
        <a:graphic>
          <a:graphicData uri="http://schemas.openxmlformats.org/drawingml/2006/table">
            <a:tbl>
              <a:tblPr>
                <a:noFill/>
                <a:tableStyleId>{9EFCE823-BEC1-492D-82CA-563F13CF8A7B}</a:tableStyleId>
              </a:tblPr>
              <a:tblGrid>
                <a:gridCol w="1076250"/>
                <a:gridCol w="1304100"/>
                <a:gridCol w="1304100"/>
              </a:tblGrid>
              <a:tr h="457650">
                <a:tc gridSpan="3">
                  <a:txBody>
                    <a:bodyPr/>
                    <a:lstStyle/>
                    <a:p>
                      <a:pPr indent="0" lvl="0" marL="0" rtl="0" algn="ctr">
                        <a:spcBef>
                          <a:spcPts val="0"/>
                        </a:spcBef>
                        <a:spcAft>
                          <a:spcPts val="0"/>
                        </a:spcAft>
                        <a:buNone/>
                      </a:pPr>
                      <a:r>
                        <a:rPr b="1" lang="en"/>
                        <a:t>Train data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457650">
                <a:tc>
                  <a:txBody>
                    <a:bodyPr/>
                    <a:lstStyle/>
                    <a:p>
                      <a:pPr indent="0" lvl="0" marL="0" rtl="0" algn="ctr">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SMA_short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SMA_Long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AAPL.O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MSFT.O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75">
                <a:tc>
                  <a:txBody>
                    <a:bodyPr/>
                    <a:lstStyle/>
                    <a:p>
                      <a:pPr indent="0" lvl="0" marL="0" rtl="0" algn="ctr">
                        <a:spcBef>
                          <a:spcPts val="0"/>
                        </a:spcBef>
                        <a:spcAft>
                          <a:spcPts val="0"/>
                        </a:spcAft>
                        <a:buNone/>
                      </a:pPr>
                      <a:r>
                        <a:rPr b="1" lang="en"/>
                        <a:t>INTC.O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AMZN.O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GS.N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890" name="Google Shape;890;p60"/>
          <p:cNvGraphicFramePr/>
          <p:nvPr/>
        </p:nvGraphicFramePr>
        <p:xfrm>
          <a:off x="4941325" y="969963"/>
          <a:ext cx="3000000" cy="3000000"/>
        </p:xfrm>
        <a:graphic>
          <a:graphicData uri="http://schemas.openxmlformats.org/drawingml/2006/table">
            <a:tbl>
              <a:tblPr>
                <a:noFill/>
                <a:tableStyleId>{9EFCE823-BEC1-492D-82CA-563F13CF8A7B}</a:tableStyleId>
              </a:tblPr>
              <a:tblGrid>
                <a:gridCol w="966425"/>
                <a:gridCol w="1171025"/>
                <a:gridCol w="1171025"/>
              </a:tblGrid>
              <a:tr h="457650">
                <a:tc gridSpan="3">
                  <a:txBody>
                    <a:bodyPr/>
                    <a:lstStyle/>
                    <a:p>
                      <a:pPr indent="0" lvl="0" marL="0" rtl="0" algn="ctr">
                        <a:spcBef>
                          <a:spcPts val="0"/>
                        </a:spcBef>
                        <a:spcAft>
                          <a:spcPts val="0"/>
                        </a:spcAft>
                        <a:buNone/>
                      </a:pPr>
                      <a:r>
                        <a:rPr b="1" lang="en"/>
                        <a:t>Test</a:t>
                      </a:r>
                      <a:r>
                        <a:rPr b="1" lang="en"/>
                        <a:t> data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457650">
                <a:tc>
                  <a:txBody>
                    <a:bodyPr/>
                    <a:lstStyle/>
                    <a:p>
                      <a:pPr indent="0" lvl="0" marL="0" rtl="0" algn="ctr">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SMA_short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SMA_Long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AAPL.O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MSFT.O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INTC.O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AMZN.O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650">
                <a:tc>
                  <a:txBody>
                    <a:bodyPr/>
                    <a:lstStyle/>
                    <a:p>
                      <a:pPr indent="0" lvl="0" marL="0" rtl="0" algn="ctr">
                        <a:spcBef>
                          <a:spcPts val="0"/>
                        </a:spcBef>
                        <a:spcAft>
                          <a:spcPts val="0"/>
                        </a:spcAft>
                        <a:buNone/>
                      </a:pPr>
                      <a:r>
                        <a:rPr b="1" lang="en"/>
                        <a:t>GS.N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61"/>
          <p:cNvPicPr preferRelativeResize="0"/>
          <p:nvPr/>
        </p:nvPicPr>
        <p:blipFill>
          <a:blip r:embed="rId3">
            <a:alphaModFix/>
          </a:blip>
          <a:stretch>
            <a:fillRect/>
          </a:stretch>
        </p:blipFill>
        <p:spPr>
          <a:xfrm>
            <a:off x="182880" y="457200"/>
            <a:ext cx="2743200" cy="2011681"/>
          </a:xfrm>
          <a:prstGeom prst="rect">
            <a:avLst/>
          </a:prstGeom>
          <a:noFill/>
          <a:ln>
            <a:noFill/>
          </a:ln>
        </p:spPr>
      </p:pic>
      <p:pic>
        <p:nvPicPr>
          <p:cNvPr id="896" name="Google Shape;896;p61"/>
          <p:cNvPicPr preferRelativeResize="0"/>
          <p:nvPr/>
        </p:nvPicPr>
        <p:blipFill>
          <a:blip r:embed="rId4">
            <a:alphaModFix/>
          </a:blip>
          <a:stretch>
            <a:fillRect/>
          </a:stretch>
        </p:blipFill>
        <p:spPr>
          <a:xfrm>
            <a:off x="3200400" y="457200"/>
            <a:ext cx="2743199" cy="2011680"/>
          </a:xfrm>
          <a:prstGeom prst="rect">
            <a:avLst/>
          </a:prstGeom>
          <a:noFill/>
          <a:ln>
            <a:noFill/>
          </a:ln>
        </p:spPr>
      </p:pic>
      <p:pic>
        <p:nvPicPr>
          <p:cNvPr id="897" name="Google Shape;897;p61"/>
          <p:cNvPicPr preferRelativeResize="0"/>
          <p:nvPr/>
        </p:nvPicPr>
        <p:blipFill>
          <a:blip r:embed="rId5">
            <a:alphaModFix/>
          </a:blip>
          <a:stretch>
            <a:fillRect/>
          </a:stretch>
        </p:blipFill>
        <p:spPr>
          <a:xfrm>
            <a:off x="6217920" y="457200"/>
            <a:ext cx="2743199" cy="2011681"/>
          </a:xfrm>
          <a:prstGeom prst="rect">
            <a:avLst/>
          </a:prstGeom>
          <a:noFill/>
          <a:ln>
            <a:noFill/>
          </a:ln>
        </p:spPr>
      </p:pic>
      <p:pic>
        <p:nvPicPr>
          <p:cNvPr id="898" name="Google Shape;898;p61"/>
          <p:cNvPicPr preferRelativeResize="0"/>
          <p:nvPr/>
        </p:nvPicPr>
        <p:blipFill>
          <a:blip r:embed="rId6">
            <a:alphaModFix/>
          </a:blip>
          <a:stretch>
            <a:fillRect/>
          </a:stretch>
        </p:blipFill>
        <p:spPr>
          <a:xfrm>
            <a:off x="1645920" y="2743200"/>
            <a:ext cx="2743201" cy="2011681"/>
          </a:xfrm>
          <a:prstGeom prst="rect">
            <a:avLst/>
          </a:prstGeom>
          <a:noFill/>
          <a:ln>
            <a:noFill/>
          </a:ln>
        </p:spPr>
      </p:pic>
      <p:pic>
        <p:nvPicPr>
          <p:cNvPr id="899" name="Google Shape;899;p61"/>
          <p:cNvPicPr preferRelativeResize="0"/>
          <p:nvPr/>
        </p:nvPicPr>
        <p:blipFill>
          <a:blip r:embed="rId7">
            <a:alphaModFix/>
          </a:blip>
          <a:stretch>
            <a:fillRect/>
          </a:stretch>
        </p:blipFill>
        <p:spPr>
          <a:xfrm>
            <a:off x="4754880" y="2743200"/>
            <a:ext cx="2743199" cy="2011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662" name="Google Shape;662;p44"/>
          <p:cNvSpPr txBox="1"/>
          <p:nvPr>
            <p:ph idx="7" type="title"/>
          </p:nvPr>
        </p:nvSpPr>
        <p:spPr>
          <a:xfrm>
            <a:off x="2637490" y="1718358"/>
            <a:ext cx="734700" cy="4476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63" name="Google Shape;663;p44"/>
          <p:cNvSpPr txBox="1"/>
          <p:nvPr>
            <p:ph idx="9" type="title"/>
          </p:nvPr>
        </p:nvSpPr>
        <p:spPr>
          <a:xfrm>
            <a:off x="2637490" y="2565508"/>
            <a:ext cx="734700" cy="4476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4" name="Google Shape;664;p44"/>
          <p:cNvSpPr txBox="1"/>
          <p:nvPr>
            <p:ph idx="14" type="title"/>
          </p:nvPr>
        </p:nvSpPr>
        <p:spPr>
          <a:xfrm>
            <a:off x="2637490" y="3412658"/>
            <a:ext cx="734700" cy="4476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5" name="Google Shape;665;p44"/>
          <p:cNvSpPr txBox="1"/>
          <p:nvPr>
            <p:ph idx="16" type="subTitle"/>
          </p:nvPr>
        </p:nvSpPr>
        <p:spPr>
          <a:xfrm>
            <a:off x="3590013" y="1718350"/>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Data Preparation</a:t>
            </a:r>
            <a:endParaRPr sz="1700"/>
          </a:p>
        </p:txBody>
      </p:sp>
      <p:sp>
        <p:nvSpPr>
          <p:cNvPr id="666" name="Google Shape;666;p44"/>
          <p:cNvSpPr txBox="1"/>
          <p:nvPr>
            <p:ph idx="17" type="subTitle"/>
          </p:nvPr>
        </p:nvSpPr>
        <p:spPr>
          <a:xfrm>
            <a:off x="3640888" y="2565500"/>
            <a:ext cx="2551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Trading Strategy 1:</a:t>
            </a:r>
            <a:endParaRPr sz="1700"/>
          </a:p>
          <a:p>
            <a:pPr indent="0" lvl="0" marL="0" rtl="0" algn="l">
              <a:spcBef>
                <a:spcPts val="0"/>
              </a:spcBef>
              <a:spcAft>
                <a:spcPts val="0"/>
              </a:spcAft>
              <a:buNone/>
            </a:pPr>
            <a:r>
              <a:rPr lang="en" sz="1700"/>
              <a:t>Stepwise Regression</a:t>
            </a:r>
            <a:endParaRPr sz="1700"/>
          </a:p>
        </p:txBody>
      </p:sp>
      <p:sp>
        <p:nvSpPr>
          <p:cNvPr id="667" name="Google Shape;667;p44"/>
          <p:cNvSpPr txBox="1"/>
          <p:nvPr>
            <p:ph idx="18" type="subTitle"/>
          </p:nvPr>
        </p:nvSpPr>
        <p:spPr>
          <a:xfrm>
            <a:off x="3640888" y="3331650"/>
            <a:ext cx="2865600" cy="6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Trading Strategy 2:</a:t>
            </a:r>
            <a:endParaRPr sz="1700"/>
          </a:p>
          <a:p>
            <a:pPr indent="0" lvl="0" marL="0" rtl="0" algn="l">
              <a:spcBef>
                <a:spcPts val="0"/>
              </a:spcBef>
              <a:spcAft>
                <a:spcPts val="0"/>
              </a:spcAft>
              <a:buNone/>
            </a:pPr>
            <a:r>
              <a:rPr lang="en" sz="1700"/>
              <a:t>Support Vector Machine</a:t>
            </a:r>
            <a:endParaRPr sz="1700"/>
          </a:p>
        </p:txBody>
      </p:sp>
      <p:grpSp>
        <p:nvGrpSpPr>
          <p:cNvPr id="668" name="Google Shape;668;p44"/>
          <p:cNvGrpSpPr/>
          <p:nvPr/>
        </p:nvGrpSpPr>
        <p:grpSpPr>
          <a:xfrm>
            <a:off x="6789162" y="410726"/>
            <a:ext cx="1558091" cy="609442"/>
            <a:chOff x="4851675" y="15276"/>
            <a:chExt cx="1239532" cy="484800"/>
          </a:xfrm>
        </p:grpSpPr>
        <p:sp>
          <p:nvSpPr>
            <p:cNvPr id="669" name="Google Shape;669;p44"/>
            <p:cNvSpPr/>
            <p:nvPr/>
          </p:nvSpPr>
          <p:spPr>
            <a:xfrm>
              <a:off x="4851675" y="15276"/>
              <a:ext cx="124233" cy="124188"/>
            </a:xfrm>
            <a:custGeom>
              <a:rect b="b" l="l" r="r" t="t"/>
              <a:pathLst>
                <a:path extrusionOk="0" h="2782" w="2783">
                  <a:moveTo>
                    <a:pt x="585" y="0"/>
                  </a:moveTo>
                  <a:cubicBezTo>
                    <a:pt x="262" y="0"/>
                    <a:pt x="1" y="261"/>
                    <a:pt x="1" y="584"/>
                  </a:cubicBezTo>
                  <a:lnTo>
                    <a:pt x="1" y="2198"/>
                  </a:lnTo>
                  <a:cubicBezTo>
                    <a:pt x="1" y="2521"/>
                    <a:pt x="262" y="2781"/>
                    <a:pt x="585" y="2781"/>
                  </a:cubicBezTo>
                  <a:lnTo>
                    <a:pt x="2200" y="2781"/>
                  </a:lnTo>
                  <a:cubicBezTo>
                    <a:pt x="2521" y="2781"/>
                    <a:pt x="2783" y="2521"/>
                    <a:pt x="2783" y="2198"/>
                  </a:cubicBezTo>
                  <a:lnTo>
                    <a:pt x="2783" y="584"/>
                  </a:lnTo>
                  <a:cubicBezTo>
                    <a:pt x="2783" y="261"/>
                    <a:pt x="2521" y="0"/>
                    <a:pt x="2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4"/>
            <p:cNvSpPr/>
            <p:nvPr/>
          </p:nvSpPr>
          <p:spPr>
            <a:xfrm>
              <a:off x="5012605" y="35811"/>
              <a:ext cx="394216" cy="9821"/>
            </a:xfrm>
            <a:custGeom>
              <a:rect b="b" l="l" r="r" t="t"/>
              <a:pathLst>
                <a:path extrusionOk="0" h="220" w="8831">
                  <a:moveTo>
                    <a:pt x="109" y="0"/>
                  </a:moveTo>
                  <a:cubicBezTo>
                    <a:pt x="50" y="0"/>
                    <a:pt x="0" y="49"/>
                    <a:pt x="0" y="109"/>
                  </a:cubicBezTo>
                  <a:cubicBezTo>
                    <a:pt x="0" y="170"/>
                    <a:pt x="50" y="219"/>
                    <a:pt x="109" y="219"/>
                  </a:cubicBezTo>
                  <a:lnTo>
                    <a:pt x="8721" y="219"/>
                  </a:lnTo>
                  <a:cubicBezTo>
                    <a:pt x="8782" y="219"/>
                    <a:pt x="8830" y="170"/>
                    <a:pt x="8830" y="109"/>
                  </a:cubicBezTo>
                  <a:cubicBezTo>
                    <a:pt x="8830" y="49"/>
                    <a:pt x="8782" y="0"/>
                    <a:pt x="8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4"/>
            <p:cNvSpPr/>
            <p:nvPr/>
          </p:nvSpPr>
          <p:spPr>
            <a:xfrm>
              <a:off x="5012605" y="72506"/>
              <a:ext cx="394216" cy="9821"/>
            </a:xfrm>
            <a:custGeom>
              <a:rect b="b" l="l" r="r" t="t"/>
              <a:pathLst>
                <a:path extrusionOk="0" h="220" w="8831">
                  <a:moveTo>
                    <a:pt x="109" y="1"/>
                  </a:moveTo>
                  <a:cubicBezTo>
                    <a:pt x="50" y="1"/>
                    <a:pt x="0" y="50"/>
                    <a:pt x="0" y="110"/>
                  </a:cubicBezTo>
                  <a:cubicBezTo>
                    <a:pt x="0" y="171"/>
                    <a:pt x="50" y="220"/>
                    <a:pt x="109" y="220"/>
                  </a:cubicBezTo>
                  <a:lnTo>
                    <a:pt x="8721" y="220"/>
                  </a:lnTo>
                  <a:cubicBezTo>
                    <a:pt x="8782" y="220"/>
                    <a:pt x="8830" y="169"/>
                    <a:pt x="8830" y="110"/>
                  </a:cubicBezTo>
                  <a:cubicBezTo>
                    <a:pt x="8830" y="50"/>
                    <a:pt x="8782" y="1"/>
                    <a:pt x="8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4"/>
            <p:cNvSpPr/>
            <p:nvPr/>
          </p:nvSpPr>
          <p:spPr>
            <a:xfrm>
              <a:off x="5012560" y="109245"/>
              <a:ext cx="202085" cy="9821"/>
            </a:xfrm>
            <a:custGeom>
              <a:rect b="b" l="l" r="r" t="t"/>
              <a:pathLst>
                <a:path extrusionOk="0" h="220" w="4527">
                  <a:moveTo>
                    <a:pt x="109" y="1"/>
                  </a:moveTo>
                  <a:cubicBezTo>
                    <a:pt x="49" y="1"/>
                    <a:pt x="0" y="50"/>
                    <a:pt x="0" y="110"/>
                  </a:cubicBezTo>
                  <a:cubicBezTo>
                    <a:pt x="0" y="170"/>
                    <a:pt x="49" y="220"/>
                    <a:pt x="109" y="220"/>
                  </a:cubicBezTo>
                  <a:lnTo>
                    <a:pt x="4416" y="220"/>
                  </a:lnTo>
                  <a:cubicBezTo>
                    <a:pt x="4476" y="220"/>
                    <a:pt x="4526" y="169"/>
                    <a:pt x="4525" y="110"/>
                  </a:cubicBezTo>
                  <a:cubicBezTo>
                    <a:pt x="4525" y="50"/>
                    <a:pt x="4476" y="1"/>
                    <a:pt x="4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4"/>
            <p:cNvSpPr/>
            <p:nvPr/>
          </p:nvSpPr>
          <p:spPr>
            <a:xfrm>
              <a:off x="4851675" y="195537"/>
              <a:ext cx="124233" cy="124233"/>
            </a:xfrm>
            <a:custGeom>
              <a:rect b="b" l="l" r="r" t="t"/>
              <a:pathLst>
                <a:path extrusionOk="0" h="2783" w="2783">
                  <a:moveTo>
                    <a:pt x="585" y="1"/>
                  </a:moveTo>
                  <a:cubicBezTo>
                    <a:pt x="262" y="1"/>
                    <a:pt x="1" y="262"/>
                    <a:pt x="1" y="584"/>
                  </a:cubicBezTo>
                  <a:lnTo>
                    <a:pt x="1" y="2200"/>
                  </a:lnTo>
                  <a:cubicBezTo>
                    <a:pt x="1" y="2522"/>
                    <a:pt x="262" y="2783"/>
                    <a:pt x="585" y="2783"/>
                  </a:cubicBezTo>
                  <a:lnTo>
                    <a:pt x="2200" y="2783"/>
                  </a:lnTo>
                  <a:cubicBezTo>
                    <a:pt x="2521" y="2783"/>
                    <a:pt x="2783" y="2522"/>
                    <a:pt x="2783" y="2200"/>
                  </a:cubicBezTo>
                  <a:lnTo>
                    <a:pt x="2783" y="584"/>
                  </a:lnTo>
                  <a:cubicBezTo>
                    <a:pt x="2783" y="262"/>
                    <a:pt x="2521" y="1"/>
                    <a:pt x="2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4"/>
            <p:cNvSpPr/>
            <p:nvPr/>
          </p:nvSpPr>
          <p:spPr>
            <a:xfrm>
              <a:off x="5012605" y="216027"/>
              <a:ext cx="394216" cy="9821"/>
            </a:xfrm>
            <a:custGeom>
              <a:rect b="b" l="l" r="r" t="t"/>
              <a:pathLst>
                <a:path extrusionOk="0" h="220" w="8831">
                  <a:moveTo>
                    <a:pt x="109" y="1"/>
                  </a:moveTo>
                  <a:cubicBezTo>
                    <a:pt x="50" y="1"/>
                    <a:pt x="0" y="50"/>
                    <a:pt x="0" y="110"/>
                  </a:cubicBezTo>
                  <a:cubicBezTo>
                    <a:pt x="0" y="170"/>
                    <a:pt x="50" y="220"/>
                    <a:pt x="109" y="220"/>
                  </a:cubicBezTo>
                  <a:lnTo>
                    <a:pt x="8721" y="220"/>
                  </a:lnTo>
                  <a:cubicBezTo>
                    <a:pt x="8782" y="220"/>
                    <a:pt x="8830" y="170"/>
                    <a:pt x="8830" y="110"/>
                  </a:cubicBezTo>
                  <a:cubicBezTo>
                    <a:pt x="8830" y="50"/>
                    <a:pt x="8782" y="1"/>
                    <a:pt x="8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4"/>
            <p:cNvSpPr/>
            <p:nvPr/>
          </p:nvSpPr>
          <p:spPr>
            <a:xfrm>
              <a:off x="5012605" y="252767"/>
              <a:ext cx="394216" cy="9821"/>
            </a:xfrm>
            <a:custGeom>
              <a:rect b="b" l="l" r="r" t="t"/>
              <a:pathLst>
                <a:path extrusionOk="0" h="220" w="8831">
                  <a:moveTo>
                    <a:pt x="109" y="0"/>
                  </a:moveTo>
                  <a:cubicBezTo>
                    <a:pt x="50" y="0"/>
                    <a:pt x="0" y="50"/>
                    <a:pt x="0" y="109"/>
                  </a:cubicBezTo>
                  <a:cubicBezTo>
                    <a:pt x="0" y="170"/>
                    <a:pt x="50" y="219"/>
                    <a:pt x="109" y="219"/>
                  </a:cubicBezTo>
                  <a:lnTo>
                    <a:pt x="8721" y="219"/>
                  </a:lnTo>
                  <a:cubicBezTo>
                    <a:pt x="8782" y="219"/>
                    <a:pt x="8830" y="170"/>
                    <a:pt x="8830" y="109"/>
                  </a:cubicBezTo>
                  <a:cubicBezTo>
                    <a:pt x="8830" y="50"/>
                    <a:pt x="8782" y="0"/>
                    <a:pt x="8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4"/>
            <p:cNvSpPr/>
            <p:nvPr/>
          </p:nvSpPr>
          <p:spPr>
            <a:xfrm>
              <a:off x="5012560" y="289506"/>
              <a:ext cx="202085" cy="9821"/>
            </a:xfrm>
            <a:custGeom>
              <a:rect b="b" l="l" r="r" t="t"/>
              <a:pathLst>
                <a:path extrusionOk="0" h="220" w="4527">
                  <a:moveTo>
                    <a:pt x="109" y="0"/>
                  </a:moveTo>
                  <a:cubicBezTo>
                    <a:pt x="49" y="0"/>
                    <a:pt x="0" y="49"/>
                    <a:pt x="0" y="109"/>
                  </a:cubicBezTo>
                  <a:cubicBezTo>
                    <a:pt x="0" y="170"/>
                    <a:pt x="49" y="219"/>
                    <a:pt x="109" y="219"/>
                  </a:cubicBezTo>
                  <a:lnTo>
                    <a:pt x="4416" y="219"/>
                  </a:lnTo>
                  <a:cubicBezTo>
                    <a:pt x="4476" y="219"/>
                    <a:pt x="4526" y="170"/>
                    <a:pt x="4525" y="109"/>
                  </a:cubicBezTo>
                  <a:cubicBezTo>
                    <a:pt x="4525" y="49"/>
                    <a:pt x="4476" y="0"/>
                    <a:pt x="44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4"/>
            <p:cNvSpPr/>
            <p:nvPr/>
          </p:nvSpPr>
          <p:spPr>
            <a:xfrm>
              <a:off x="4851675" y="375887"/>
              <a:ext cx="124233" cy="124188"/>
            </a:xfrm>
            <a:custGeom>
              <a:rect b="b" l="l" r="r" t="t"/>
              <a:pathLst>
                <a:path extrusionOk="0" h="2782" w="2783">
                  <a:moveTo>
                    <a:pt x="585" y="1"/>
                  </a:moveTo>
                  <a:cubicBezTo>
                    <a:pt x="262" y="1"/>
                    <a:pt x="1" y="261"/>
                    <a:pt x="1" y="584"/>
                  </a:cubicBezTo>
                  <a:lnTo>
                    <a:pt x="1" y="2198"/>
                  </a:lnTo>
                  <a:cubicBezTo>
                    <a:pt x="1" y="2521"/>
                    <a:pt x="262" y="2781"/>
                    <a:pt x="585" y="2781"/>
                  </a:cubicBezTo>
                  <a:lnTo>
                    <a:pt x="2200" y="2781"/>
                  </a:lnTo>
                  <a:cubicBezTo>
                    <a:pt x="2521" y="2781"/>
                    <a:pt x="2783" y="2521"/>
                    <a:pt x="2783" y="2198"/>
                  </a:cubicBezTo>
                  <a:lnTo>
                    <a:pt x="2783" y="584"/>
                  </a:lnTo>
                  <a:cubicBezTo>
                    <a:pt x="2783" y="261"/>
                    <a:pt x="2521" y="1"/>
                    <a:pt x="22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4"/>
            <p:cNvSpPr/>
            <p:nvPr/>
          </p:nvSpPr>
          <p:spPr>
            <a:xfrm>
              <a:off x="5012605" y="396377"/>
              <a:ext cx="394216" cy="9776"/>
            </a:xfrm>
            <a:custGeom>
              <a:rect b="b" l="l" r="r" t="t"/>
              <a:pathLst>
                <a:path extrusionOk="0" h="219" w="8831">
                  <a:moveTo>
                    <a:pt x="109" y="0"/>
                  </a:moveTo>
                  <a:cubicBezTo>
                    <a:pt x="50" y="0"/>
                    <a:pt x="0" y="49"/>
                    <a:pt x="0" y="109"/>
                  </a:cubicBezTo>
                  <a:cubicBezTo>
                    <a:pt x="0" y="170"/>
                    <a:pt x="50" y="218"/>
                    <a:pt x="109" y="218"/>
                  </a:cubicBezTo>
                  <a:lnTo>
                    <a:pt x="8721" y="218"/>
                  </a:lnTo>
                  <a:cubicBezTo>
                    <a:pt x="8782" y="218"/>
                    <a:pt x="8830" y="170"/>
                    <a:pt x="8830" y="109"/>
                  </a:cubicBezTo>
                  <a:cubicBezTo>
                    <a:pt x="8830" y="49"/>
                    <a:pt x="8782" y="0"/>
                    <a:pt x="8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4"/>
            <p:cNvSpPr/>
            <p:nvPr/>
          </p:nvSpPr>
          <p:spPr>
            <a:xfrm>
              <a:off x="5012605" y="433073"/>
              <a:ext cx="394216" cy="9776"/>
            </a:xfrm>
            <a:custGeom>
              <a:rect b="b" l="l" r="r" t="t"/>
              <a:pathLst>
                <a:path extrusionOk="0" h="219" w="8831">
                  <a:moveTo>
                    <a:pt x="109" y="1"/>
                  </a:moveTo>
                  <a:cubicBezTo>
                    <a:pt x="50" y="1"/>
                    <a:pt x="0" y="49"/>
                    <a:pt x="0" y="110"/>
                  </a:cubicBezTo>
                  <a:cubicBezTo>
                    <a:pt x="0" y="171"/>
                    <a:pt x="50" y="219"/>
                    <a:pt x="109" y="219"/>
                  </a:cubicBezTo>
                  <a:lnTo>
                    <a:pt x="8721" y="219"/>
                  </a:lnTo>
                  <a:cubicBezTo>
                    <a:pt x="8782" y="219"/>
                    <a:pt x="8830" y="171"/>
                    <a:pt x="8830" y="110"/>
                  </a:cubicBezTo>
                  <a:cubicBezTo>
                    <a:pt x="8830" y="49"/>
                    <a:pt x="8782" y="1"/>
                    <a:pt x="8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4"/>
            <p:cNvSpPr/>
            <p:nvPr/>
          </p:nvSpPr>
          <p:spPr>
            <a:xfrm>
              <a:off x="5012560" y="469812"/>
              <a:ext cx="202085" cy="9776"/>
            </a:xfrm>
            <a:custGeom>
              <a:rect b="b" l="l" r="r" t="t"/>
              <a:pathLst>
                <a:path extrusionOk="0" h="219" w="4527">
                  <a:moveTo>
                    <a:pt x="109" y="1"/>
                  </a:moveTo>
                  <a:cubicBezTo>
                    <a:pt x="49" y="1"/>
                    <a:pt x="0" y="49"/>
                    <a:pt x="0" y="110"/>
                  </a:cubicBezTo>
                  <a:cubicBezTo>
                    <a:pt x="0" y="170"/>
                    <a:pt x="49" y="219"/>
                    <a:pt x="109" y="219"/>
                  </a:cubicBezTo>
                  <a:lnTo>
                    <a:pt x="4416" y="219"/>
                  </a:lnTo>
                  <a:cubicBezTo>
                    <a:pt x="4476" y="219"/>
                    <a:pt x="4526" y="170"/>
                    <a:pt x="4525" y="110"/>
                  </a:cubicBezTo>
                  <a:cubicBezTo>
                    <a:pt x="4525" y="49"/>
                    <a:pt x="4476" y="1"/>
                    <a:pt x="4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4"/>
            <p:cNvSpPr/>
            <p:nvPr/>
          </p:nvSpPr>
          <p:spPr>
            <a:xfrm>
              <a:off x="5536106" y="15276"/>
              <a:ext cx="124233" cy="124188"/>
            </a:xfrm>
            <a:custGeom>
              <a:rect b="b" l="l" r="r" t="t"/>
              <a:pathLst>
                <a:path extrusionOk="0" h="2782" w="2783">
                  <a:moveTo>
                    <a:pt x="583" y="0"/>
                  </a:moveTo>
                  <a:cubicBezTo>
                    <a:pt x="261" y="0"/>
                    <a:pt x="0" y="261"/>
                    <a:pt x="0" y="584"/>
                  </a:cubicBezTo>
                  <a:lnTo>
                    <a:pt x="0" y="2198"/>
                  </a:lnTo>
                  <a:cubicBezTo>
                    <a:pt x="0" y="2521"/>
                    <a:pt x="261" y="2781"/>
                    <a:pt x="583" y="2781"/>
                  </a:cubicBezTo>
                  <a:lnTo>
                    <a:pt x="2198" y="2781"/>
                  </a:lnTo>
                  <a:cubicBezTo>
                    <a:pt x="2521" y="2781"/>
                    <a:pt x="2782" y="2521"/>
                    <a:pt x="2782" y="2198"/>
                  </a:cubicBezTo>
                  <a:lnTo>
                    <a:pt x="2782" y="584"/>
                  </a:lnTo>
                  <a:cubicBezTo>
                    <a:pt x="2782" y="261"/>
                    <a:pt x="2521" y="0"/>
                    <a:pt x="21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4"/>
            <p:cNvSpPr/>
            <p:nvPr/>
          </p:nvSpPr>
          <p:spPr>
            <a:xfrm>
              <a:off x="5696991" y="35811"/>
              <a:ext cx="394216" cy="9821"/>
            </a:xfrm>
            <a:custGeom>
              <a:rect b="b" l="l" r="r" t="t"/>
              <a:pathLst>
                <a:path extrusionOk="0" h="220" w="8831">
                  <a:moveTo>
                    <a:pt x="110" y="0"/>
                  </a:moveTo>
                  <a:cubicBezTo>
                    <a:pt x="49" y="0"/>
                    <a:pt x="1" y="49"/>
                    <a:pt x="1" y="109"/>
                  </a:cubicBezTo>
                  <a:cubicBezTo>
                    <a:pt x="1" y="170"/>
                    <a:pt x="49" y="219"/>
                    <a:pt x="110" y="219"/>
                  </a:cubicBezTo>
                  <a:lnTo>
                    <a:pt x="8722" y="219"/>
                  </a:lnTo>
                  <a:cubicBezTo>
                    <a:pt x="8782" y="219"/>
                    <a:pt x="8831" y="170"/>
                    <a:pt x="8831" y="109"/>
                  </a:cubicBezTo>
                  <a:cubicBezTo>
                    <a:pt x="8831" y="49"/>
                    <a:pt x="8782" y="0"/>
                    <a:pt x="8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4"/>
            <p:cNvSpPr/>
            <p:nvPr/>
          </p:nvSpPr>
          <p:spPr>
            <a:xfrm>
              <a:off x="5696991" y="72506"/>
              <a:ext cx="394216" cy="9821"/>
            </a:xfrm>
            <a:custGeom>
              <a:rect b="b" l="l" r="r" t="t"/>
              <a:pathLst>
                <a:path extrusionOk="0" h="220" w="8831">
                  <a:moveTo>
                    <a:pt x="110" y="1"/>
                  </a:moveTo>
                  <a:cubicBezTo>
                    <a:pt x="49" y="1"/>
                    <a:pt x="1" y="50"/>
                    <a:pt x="1" y="110"/>
                  </a:cubicBezTo>
                  <a:cubicBezTo>
                    <a:pt x="1" y="171"/>
                    <a:pt x="49" y="220"/>
                    <a:pt x="110" y="220"/>
                  </a:cubicBezTo>
                  <a:lnTo>
                    <a:pt x="8722" y="220"/>
                  </a:lnTo>
                  <a:cubicBezTo>
                    <a:pt x="8782" y="220"/>
                    <a:pt x="8831" y="169"/>
                    <a:pt x="8831" y="110"/>
                  </a:cubicBezTo>
                  <a:cubicBezTo>
                    <a:pt x="8831" y="50"/>
                    <a:pt x="8782" y="1"/>
                    <a:pt x="87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4"/>
            <p:cNvSpPr/>
            <p:nvPr/>
          </p:nvSpPr>
          <p:spPr>
            <a:xfrm>
              <a:off x="5696991" y="109245"/>
              <a:ext cx="201951" cy="9821"/>
            </a:xfrm>
            <a:custGeom>
              <a:rect b="b" l="l" r="r" t="t"/>
              <a:pathLst>
                <a:path extrusionOk="0" h="220" w="4524">
                  <a:moveTo>
                    <a:pt x="110" y="1"/>
                  </a:moveTo>
                  <a:cubicBezTo>
                    <a:pt x="49" y="1"/>
                    <a:pt x="1" y="50"/>
                    <a:pt x="1" y="110"/>
                  </a:cubicBezTo>
                  <a:cubicBezTo>
                    <a:pt x="1" y="170"/>
                    <a:pt x="49" y="220"/>
                    <a:pt x="110" y="220"/>
                  </a:cubicBezTo>
                  <a:lnTo>
                    <a:pt x="4415" y="220"/>
                  </a:lnTo>
                  <a:cubicBezTo>
                    <a:pt x="4476" y="220"/>
                    <a:pt x="4524" y="169"/>
                    <a:pt x="4524" y="110"/>
                  </a:cubicBezTo>
                  <a:cubicBezTo>
                    <a:pt x="4524" y="50"/>
                    <a:pt x="4476" y="1"/>
                    <a:pt x="4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a:off x="5536106" y="195537"/>
              <a:ext cx="124233" cy="124233"/>
            </a:xfrm>
            <a:custGeom>
              <a:rect b="b" l="l" r="r" t="t"/>
              <a:pathLst>
                <a:path extrusionOk="0" h="2783" w="2783">
                  <a:moveTo>
                    <a:pt x="583" y="1"/>
                  </a:moveTo>
                  <a:cubicBezTo>
                    <a:pt x="261" y="1"/>
                    <a:pt x="0" y="262"/>
                    <a:pt x="0" y="584"/>
                  </a:cubicBezTo>
                  <a:lnTo>
                    <a:pt x="0" y="2200"/>
                  </a:lnTo>
                  <a:cubicBezTo>
                    <a:pt x="0" y="2522"/>
                    <a:pt x="261" y="2783"/>
                    <a:pt x="583" y="2783"/>
                  </a:cubicBezTo>
                  <a:lnTo>
                    <a:pt x="2198" y="2783"/>
                  </a:lnTo>
                  <a:cubicBezTo>
                    <a:pt x="2521" y="2783"/>
                    <a:pt x="2782" y="2522"/>
                    <a:pt x="2782" y="2200"/>
                  </a:cubicBezTo>
                  <a:lnTo>
                    <a:pt x="2782" y="584"/>
                  </a:lnTo>
                  <a:cubicBezTo>
                    <a:pt x="2782" y="262"/>
                    <a:pt x="2521" y="1"/>
                    <a:pt x="2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5696991" y="216027"/>
              <a:ext cx="394216" cy="9821"/>
            </a:xfrm>
            <a:custGeom>
              <a:rect b="b" l="l" r="r" t="t"/>
              <a:pathLst>
                <a:path extrusionOk="0" h="220" w="8831">
                  <a:moveTo>
                    <a:pt x="110" y="1"/>
                  </a:moveTo>
                  <a:cubicBezTo>
                    <a:pt x="49" y="1"/>
                    <a:pt x="1" y="50"/>
                    <a:pt x="1" y="110"/>
                  </a:cubicBezTo>
                  <a:cubicBezTo>
                    <a:pt x="1" y="170"/>
                    <a:pt x="49" y="220"/>
                    <a:pt x="110" y="220"/>
                  </a:cubicBezTo>
                  <a:lnTo>
                    <a:pt x="8722" y="220"/>
                  </a:lnTo>
                  <a:cubicBezTo>
                    <a:pt x="8782" y="220"/>
                    <a:pt x="8831" y="170"/>
                    <a:pt x="8831" y="110"/>
                  </a:cubicBezTo>
                  <a:cubicBezTo>
                    <a:pt x="8831" y="50"/>
                    <a:pt x="8782" y="1"/>
                    <a:pt x="87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4"/>
            <p:cNvSpPr/>
            <p:nvPr/>
          </p:nvSpPr>
          <p:spPr>
            <a:xfrm>
              <a:off x="5696991" y="252767"/>
              <a:ext cx="394216" cy="9821"/>
            </a:xfrm>
            <a:custGeom>
              <a:rect b="b" l="l" r="r" t="t"/>
              <a:pathLst>
                <a:path extrusionOk="0" h="220" w="8831">
                  <a:moveTo>
                    <a:pt x="110" y="0"/>
                  </a:moveTo>
                  <a:cubicBezTo>
                    <a:pt x="49" y="0"/>
                    <a:pt x="1" y="50"/>
                    <a:pt x="1" y="109"/>
                  </a:cubicBezTo>
                  <a:cubicBezTo>
                    <a:pt x="1" y="170"/>
                    <a:pt x="49" y="219"/>
                    <a:pt x="110" y="219"/>
                  </a:cubicBezTo>
                  <a:lnTo>
                    <a:pt x="8722" y="219"/>
                  </a:lnTo>
                  <a:cubicBezTo>
                    <a:pt x="8782" y="219"/>
                    <a:pt x="8831" y="170"/>
                    <a:pt x="8831" y="109"/>
                  </a:cubicBezTo>
                  <a:cubicBezTo>
                    <a:pt x="8831" y="50"/>
                    <a:pt x="8782" y="0"/>
                    <a:pt x="8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4"/>
            <p:cNvSpPr/>
            <p:nvPr/>
          </p:nvSpPr>
          <p:spPr>
            <a:xfrm>
              <a:off x="5696991" y="289506"/>
              <a:ext cx="201951" cy="9821"/>
            </a:xfrm>
            <a:custGeom>
              <a:rect b="b" l="l" r="r" t="t"/>
              <a:pathLst>
                <a:path extrusionOk="0" h="220" w="4524">
                  <a:moveTo>
                    <a:pt x="110" y="0"/>
                  </a:moveTo>
                  <a:cubicBezTo>
                    <a:pt x="49" y="0"/>
                    <a:pt x="1" y="49"/>
                    <a:pt x="1" y="109"/>
                  </a:cubicBezTo>
                  <a:cubicBezTo>
                    <a:pt x="1" y="170"/>
                    <a:pt x="49" y="219"/>
                    <a:pt x="110" y="219"/>
                  </a:cubicBezTo>
                  <a:lnTo>
                    <a:pt x="4415" y="219"/>
                  </a:lnTo>
                  <a:cubicBezTo>
                    <a:pt x="4476" y="219"/>
                    <a:pt x="4524" y="170"/>
                    <a:pt x="4524" y="109"/>
                  </a:cubicBezTo>
                  <a:cubicBezTo>
                    <a:pt x="4524" y="49"/>
                    <a:pt x="4476" y="0"/>
                    <a:pt x="44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4"/>
            <p:cNvSpPr/>
            <p:nvPr/>
          </p:nvSpPr>
          <p:spPr>
            <a:xfrm>
              <a:off x="5536106" y="375887"/>
              <a:ext cx="124233" cy="124188"/>
            </a:xfrm>
            <a:custGeom>
              <a:rect b="b" l="l" r="r" t="t"/>
              <a:pathLst>
                <a:path extrusionOk="0" h="2782" w="2783">
                  <a:moveTo>
                    <a:pt x="583" y="1"/>
                  </a:moveTo>
                  <a:cubicBezTo>
                    <a:pt x="261" y="1"/>
                    <a:pt x="0" y="261"/>
                    <a:pt x="0" y="584"/>
                  </a:cubicBezTo>
                  <a:lnTo>
                    <a:pt x="0" y="2198"/>
                  </a:lnTo>
                  <a:cubicBezTo>
                    <a:pt x="0" y="2521"/>
                    <a:pt x="261" y="2781"/>
                    <a:pt x="583" y="2781"/>
                  </a:cubicBezTo>
                  <a:lnTo>
                    <a:pt x="2198" y="2781"/>
                  </a:lnTo>
                  <a:cubicBezTo>
                    <a:pt x="2521" y="2781"/>
                    <a:pt x="2782" y="2521"/>
                    <a:pt x="2782" y="2198"/>
                  </a:cubicBezTo>
                  <a:lnTo>
                    <a:pt x="2782" y="584"/>
                  </a:lnTo>
                  <a:cubicBezTo>
                    <a:pt x="2782" y="261"/>
                    <a:pt x="2521" y="1"/>
                    <a:pt x="21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
            <p:cNvSpPr/>
            <p:nvPr/>
          </p:nvSpPr>
          <p:spPr>
            <a:xfrm>
              <a:off x="5696991" y="396377"/>
              <a:ext cx="394216" cy="9776"/>
            </a:xfrm>
            <a:custGeom>
              <a:rect b="b" l="l" r="r" t="t"/>
              <a:pathLst>
                <a:path extrusionOk="0" h="219" w="8831">
                  <a:moveTo>
                    <a:pt x="110" y="0"/>
                  </a:moveTo>
                  <a:cubicBezTo>
                    <a:pt x="49" y="0"/>
                    <a:pt x="1" y="49"/>
                    <a:pt x="1" y="109"/>
                  </a:cubicBezTo>
                  <a:cubicBezTo>
                    <a:pt x="1" y="170"/>
                    <a:pt x="49" y="218"/>
                    <a:pt x="110" y="218"/>
                  </a:cubicBezTo>
                  <a:lnTo>
                    <a:pt x="8722" y="218"/>
                  </a:lnTo>
                  <a:cubicBezTo>
                    <a:pt x="8782" y="218"/>
                    <a:pt x="8831" y="170"/>
                    <a:pt x="8831" y="109"/>
                  </a:cubicBezTo>
                  <a:cubicBezTo>
                    <a:pt x="8831" y="49"/>
                    <a:pt x="8782" y="0"/>
                    <a:pt x="8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4"/>
            <p:cNvSpPr/>
            <p:nvPr/>
          </p:nvSpPr>
          <p:spPr>
            <a:xfrm>
              <a:off x="5696991" y="433073"/>
              <a:ext cx="394216" cy="9776"/>
            </a:xfrm>
            <a:custGeom>
              <a:rect b="b" l="l" r="r" t="t"/>
              <a:pathLst>
                <a:path extrusionOk="0" h="219" w="8831">
                  <a:moveTo>
                    <a:pt x="110" y="1"/>
                  </a:moveTo>
                  <a:cubicBezTo>
                    <a:pt x="49" y="1"/>
                    <a:pt x="1" y="49"/>
                    <a:pt x="1" y="110"/>
                  </a:cubicBezTo>
                  <a:cubicBezTo>
                    <a:pt x="1" y="171"/>
                    <a:pt x="49" y="219"/>
                    <a:pt x="110" y="219"/>
                  </a:cubicBezTo>
                  <a:lnTo>
                    <a:pt x="8722" y="219"/>
                  </a:lnTo>
                  <a:cubicBezTo>
                    <a:pt x="8782" y="219"/>
                    <a:pt x="8831" y="171"/>
                    <a:pt x="8831" y="110"/>
                  </a:cubicBezTo>
                  <a:cubicBezTo>
                    <a:pt x="8831" y="49"/>
                    <a:pt x="8782" y="1"/>
                    <a:pt x="87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4"/>
            <p:cNvSpPr/>
            <p:nvPr/>
          </p:nvSpPr>
          <p:spPr>
            <a:xfrm>
              <a:off x="5696991" y="469812"/>
              <a:ext cx="201951" cy="9776"/>
            </a:xfrm>
            <a:custGeom>
              <a:rect b="b" l="l" r="r" t="t"/>
              <a:pathLst>
                <a:path extrusionOk="0" h="219" w="4524">
                  <a:moveTo>
                    <a:pt x="110" y="1"/>
                  </a:moveTo>
                  <a:cubicBezTo>
                    <a:pt x="49" y="1"/>
                    <a:pt x="1" y="49"/>
                    <a:pt x="1" y="110"/>
                  </a:cubicBezTo>
                  <a:cubicBezTo>
                    <a:pt x="1" y="170"/>
                    <a:pt x="49" y="219"/>
                    <a:pt x="110" y="219"/>
                  </a:cubicBezTo>
                  <a:lnTo>
                    <a:pt x="4415" y="219"/>
                  </a:lnTo>
                  <a:cubicBezTo>
                    <a:pt x="4476" y="219"/>
                    <a:pt x="4524" y="170"/>
                    <a:pt x="4524" y="110"/>
                  </a:cubicBezTo>
                  <a:cubicBezTo>
                    <a:pt x="4524" y="49"/>
                    <a:pt x="4476" y="1"/>
                    <a:pt x="4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44"/>
          <p:cNvSpPr/>
          <p:nvPr/>
        </p:nvSpPr>
        <p:spPr>
          <a:xfrm>
            <a:off x="5535750" y="318311"/>
            <a:ext cx="483534" cy="394495"/>
          </a:xfrm>
          <a:custGeom>
            <a:rect b="b" l="l" r="r" t="t"/>
            <a:pathLst>
              <a:path extrusionOk="0" h="8046" w="9862">
                <a:moveTo>
                  <a:pt x="1051" y="0"/>
                </a:moveTo>
                <a:cubicBezTo>
                  <a:pt x="470" y="0"/>
                  <a:pt x="0" y="472"/>
                  <a:pt x="0" y="1053"/>
                </a:cubicBezTo>
                <a:lnTo>
                  <a:pt x="0" y="5414"/>
                </a:lnTo>
                <a:cubicBezTo>
                  <a:pt x="0" y="5995"/>
                  <a:pt x="472" y="6467"/>
                  <a:pt x="1051" y="6467"/>
                </a:cubicBezTo>
                <a:lnTo>
                  <a:pt x="4396" y="6467"/>
                </a:lnTo>
                <a:lnTo>
                  <a:pt x="6599" y="7948"/>
                </a:lnTo>
                <a:cubicBezTo>
                  <a:pt x="6697" y="8013"/>
                  <a:pt x="6771" y="8046"/>
                  <a:pt x="6813" y="8046"/>
                </a:cubicBezTo>
                <a:cubicBezTo>
                  <a:pt x="6855" y="8046"/>
                  <a:pt x="6864" y="8013"/>
                  <a:pt x="6831" y="7948"/>
                </a:cubicBezTo>
                <a:lnTo>
                  <a:pt x="6074" y="6467"/>
                </a:lnTo>
                <a:lnTo>
                  <a:pt x="8810" y="6467"/>
                </a:lnTo>
                <a:cubicBezTo>
                  <a:pt x="9391" y="6467"/>
                  <a:pt x="9862" y="5996"/>
                  <a:pt x="9862" y="5414"/>
                </a:cubicBezTo>
                <a:lnTo>
                  <a:pt x="9862" y="1053"/>
                </a:lnTo>
                <a:cubicBezTo>
                  <a:pt x="9862" y="472"/>
                  <a:pt x="9390" y="0"/>
                  <a:pt x="8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6829721" y="3585538"/>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4"/>
          <p:cNvSpPr/>
          <p:nvPr/>
        </p:nvSpPr>
        <p:spPr>
          <a:xfrm flipH="1">
            <a:off x="595169" y="421425"/>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returns</a:t>
            </a:r>
            <a:endParaRPr/>
          </a:p>
        </p:txBody>
      </p:sp>
      <p:sp>
        <p:nvSpPr>
          <p:cNvPr id="905" name="Google Shape;905;p62"/>
          <p:cNvSpPr/>
          <p:nvPr/>
        </p:nvSpPr>
        <p:spPr>
          <a:xfrm flipH="1">
            <a:off x="595169" y="421425"/>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62"/>
          <p:cNvGrpSpPr/>
          <p:nvPr/>
        </p:nvGrpSpPr>
        <p:grpSpPr>
          <a:xfrm flipH="1" rot="9900127">
            <a:off x="7427926" y="5550"/>
            <a:ext cx="931366" cy="1067885"/>
            <a:chOff x="340225" y="4034600"/>
            <a:chExt cx="882865" cy="1012275"/>
          </a:xfrm>
        </p:grpSpPr>
        <p:sp>
          <p:nvSpPr>
            <p:cNvPr id="907" name="Google Shape;907;p62"/>
            <p:cNvSpPr/>
            <p:nvPr/>
          </p:nvSpPr>
          <p:spPr>
            <a:xfrm>
              <a:off x="340225" y="4572769"/>
              <a:ext cx="474039" cy="474106"/>
            </a:xfrm>
            <a:custGeom>
              <a:rect b="b" l="l" r="r" t="t"/>
              <a:pathLst>
                <a:path extrusionOk="0" h="14104" w="14102">
                  <a:moveTo>
                    <a:pt x="7050" y="3295"/>
                  </a:moveTo>
                  <a:cubicBezTo>
                    <a:pt x="9124" y="3295"/>
                    <a:pt x="10806" y="4975"/>
                    <a:pt x="10806" y="7050"/>
                  </a:cubicBezTo>
                  <a:cubicBezTo>
                    <a:pt x="10806" y="9123"/>
                    <a:pt x="9124" y="10805"/>
                    <a:pt x="7050" y="10805"/>
                  </a:cubicBezTo>
                  <a:cubicBezTo>
                    <a:pt x="4977" y="10805"/>
                    <a:pt x="3295" y="9123"/>
                    <a:pt x="3295" y="7050"/>
                  </a:cubicBezTo>
                  <a:cubicBezTo>
                    <a:pt x="3295" y="4977"/>
                    <a:pt x="4976" y="3295"/>
                    <a:pt x="7050" y="3295"/>
                  </a:cubicBezTo>
                  <a:close/>
                  <a:moveTo>
                    <a:pt x="6305" y="0"/>
                  </a:moveTo>
                  <a:cubicBezTo>
                    <a:pt x="5978" y="0"/>
                    <a:pt x="5712" y="267"/>
                    <a:pt x="5712" y="593"/>
                  </a:cubicBezTo>
                  <a:lnTo>
                    <a:pt x="5712" y="1517"/>
                  </a:lnTo>
                  <a:cubicBezTo>
                    <a:pt x="5130" y="1657"/>
                    <a:pt x="4582" y="1886"/>
                    <a:pt x="4084" y="2191"/>
                  </a:cubicBezTo>
                  <a:lnTo>
                    <a:pt x="3431" y="1538"/>
                  </a:lnTo>
                  <a:cubicBezTo>
                    <a:pt x="3315" y="1422"/>
                    <a:pt x="3163" y="1364"/>
                    <a:pt x="3012" y="1364"/>
                  </a:cubicBezTo>
                  <a:cubicBezTo>
                    <a:pt x="2860" y="1364"/>
                    <a:pt x="2708" y="1422"/>
                    <a:pt x="2593" y="1538"/>
                  </a:cubicBezTo>
                  <a:lnTo>
                    <a:pt x="1538" y="2593"/>
                  </a:lnTo>
                  <a:cubicBezTo>
                    <a:pt x="1306" y="2824"/>
                    <a:pt x="1306" y="3200"/>
                    <a:pt x="1538" y="3431"/>
                  </a:cubicBezTo>
                  <a:lnTo>
                    <a:pt x="2191" y="4084"/>
                  </a:lnTo>
                  <a:cubicBezTo>
                    <a:pt x="1886" y="4582"/>
                    <a:pt x="1659" y="5129"/>
                    <a:pt x="1517" y="5712"/>
                  </a:cubicBezTo>
                  <a:lnTo>
                    <a:pt x="595" y="5712"/>
                  </a:lnTo>
                  <a:cubicBezTo>
                    <a:pt x="267" y="5712"/>
                    <a:pt x="0" y="5977"/>
                    <a:pt x="0" y="6304"/>
                  </a:cubicBezTo>
                  <a:lnTo>
                    <a:pt x="0" y="7797"/>
                  </a:lnTo>
                  <a:cubicBezTo>
                    <a:pt x="0" y="8125"/>
                    <a:pt x="267" y="8390"/>
                    <a:pt x="595" y="8390"/>
                  </a:cubicBezTo>
                  <a:lnTo>
                    <a:pt x="1517" y="8390"/>
                  </a:lnTo>
                  <a:cubicBezTo>
                    <a:pt x="1657" y="8973"/>
                    <a:pt x="1886" y="9520"/>
                    <a:pt x="2191" y="10018"/>
                  </a:cubicBezTo>
                  <a:lnTo>
                    <a:pt x="1538" y="10671"/>
                  </a:lnTo>
                  <a:cubicBezTo>
                    <a:pt x="1306" y="10902"/>
                    <a:pt x="1306" y="11279"/>
                    <a:pt x="1538" y="11510"/>
                  </a:cubicBezTo>
                  <a:lnTo>
                    <a:pt x="2593" y="12566"/>
                  </a:lnTo>
                  <a:cubicBezTo>
                    <a:pt x="2709" y="12682"/>
                    <a:pt x="2860" y="12740"/>
                    <a:pt x="3012" y="12740"/>
                  </a:cubicBezTo>
                  <a:cubicBezTo>
                    <a:pt x="3164" y="12740"/>
                    <a:pt x="3315" y="12682"/>
                    <a:pt x="3431" y="12566"/>
                  </a:cubicBezTo>
                  <a:lnTo>
                    <a:pt x="4084" y="11912"/>
                  </a:lnTo>
                  <a:cubicBezTo>
                    <a:pt x="4582" y="12218"/>
                    <a:pt x="5130" y="12446"/>
                    <a:pt x="5712" y="12587"/>
                  </a:cubicBezTo>
                  <a:lnTo>
                    <a:pt x="5712" y="13511"/>
                  </a:lnTo>
                  <a:cubicBezTo>
                    <a:pt x="5712" y="13839"/>
                    <a:pt x="5978" y="14104"/>
                    <a:pt x="6305" y="14104"/>
                  </a:cubicBezTo>
                  <a:lnTo>
                    <a:pt x="7797" y="14104"/>
                  </a:lnTo>
                  <a:cubicBezTo>
                    <a:pt x="8125" y="14104"/>
                    <a:pt x="8391" y="13838"/>
                    <a:pt x="8391" y="13511"/>
                  </a:cubicBezTo>
                  <a:lnTo>
                    <a:pt x="8391" y="12587"/>
                  </a:lnTo>
                  <a:cubicBezTo>
                    <a:pt x="8973" y="12446"/>
                    <a:pt x="9522" y="12218"/>
                    <a:pt x="10019" y="11912"/>
                  </a:cubicBezTo>
                  <a:lnTo>
                    <a:pt x="10672" y="12566"/>
                  </a:lnTo>
                  <a:cubicBezTo>
                    <a:pt x="10788" y="12682"/>
                    <a:pt x="10939" y="12740"/>
                    <a:pt x="11091" y="12740"/>
                  </a:cubicBezTo>
                  <a:cubicBezTo>
                    <a:pt x="11243" y="12740"/>
                    <a:pt x="11395" y="12682"/>
                    <a:pt x="11510" y="12566"/>
                  </a:cubicBezTo>
                  <a:lnTo>
                    <a:pt x="12564" y="11510"/>
                  </a:lnTo>
                  <a:cubicBezTo>
                    <a:pt x="12796" y="11279"/>
                    <a:pt x="12796" y="10902"/>
                    <a:pt x="12564" y="10671"/>
                  </a:cubicBezTo>
                  <a:lnTo>
                    <a:pt x="11911" y="10018"/>
                  </a:lnTo>
                  <a:cubicBezTo>
                    <a:pt x="12215" y="9520"/>
                    <a:pt x="12444" y="8973"/>
                    <a:pt x="12585" y="8390"/>
                  </a:cubicBezTo>
                  <a:lnTo>
                    <a:pt x="13508" y="8390"/>
                  </a:lnTo>
                  <a:cubicBezTo>
                    <a:pt x="13835" y="8390"/>
                    <a:pt x="14102" y="8125"/>
                    <a:pt x="14102" y="7797"/>
                  </a:cubicBezTo>
                  <a:lnTo>
                    <a:pt x="14102" y="6304"/>
                  </a:lnTo>
                  <a:cubicBezTo>
                    <a:pt x="14102" y="5976"/>
                    <a:pt x="13836" y="5712"/>
                    <a:pt x="13508" y="5712"/>
                  </a:cubicBezTo>
                  <a:lnTo>
                    <a:pt x="12585" y="5712"/>
                  </a:lnTo>
                  <a:cubicBezTo>
                    <a:pt x="12444" y="5129"/>
                    <a:pt x="12216" y="4582"/>
                    <a:pt x="11911" y="4084"/>
                  </a:cubicBezTo>
                  <a:lnTo>
                    <a:pt x="12564" y="3431"/>
                  </a:lnTo>
                  <a:cubicBezTo>
                    <a:pt x="12796" y="3200"/>
                    <a:pt x="12796" y="2824"/>
                    <a:pt x="12564" y="2593"/>
                  </a:cubicBezTo>
                  <a:lnTo>
                    <a:pt x="11510" y="1538"/>
                  </a:lnTo>
                  <a:cubicBezTo>
                    <a:pt x="11395" y="1422"/>
                    <a:pt x="11242" y="1364"/>
                    <a:pt x="11090" y="1364"/>
                  </a:cubicBezTo>
                  <a:cubicBezTo>
                    <a:pt x="10938" y="1364"/>
                    <a:pt x="10787" y="1422"/>
                    <a:pt x="10672" y="1538"/>
                  </a:cubicBezTo>
                  <a:lnTo>
                    <a:pt x="10019" y="2191"/>
                  </a:lnTo>
                  <a:cubicBezTo>
                    <a:pt x="9521" y="1886"/>
                    <a:pt x="8973" y="1657"/>
                    <a:pt x="8391" y="1517"/>
                  </a:cubicBezTo>
                  <a:lnTo>
                    <a:pt x="8391" y="593"/>
                  </a:lnTo>
                  <a:cubicBezTo>
                    <a:pt x="8391" y="265"/>
                    <a:pt x="8125" y="0"/>
                    <a:pt x="77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p:nvPr/>
          </p:nvSpPr>
          <p:spPr>
            <a:xfrm>
              <a:off x="351284" y="4327988"/>
              <a:ext cx="236112" cy="236145"/>
            </a:xfrm>
            <a:custGeom>
              <a:rect b="b" l="l" r="r" t="t"/>
              <a:pathLst>
                <a:path extrusionOk="0" h="7025" w="7024">
                  <a:moveTo>
                    <a:pt x="3514" y="1643"/>
                  </a:moveTo>
                  <a:cubicBezTo>
                    <a:pt x="4546" y="1643"/>
                    <a:pt x="5383" y="2480"/>
                    <a:pt x="5383" y="3512"/>
                  </a:cubicBezTo>
                  <a:cubicBezTo>
                    <a:pt x="5382" y="4544"/>
                    <a:pt x="4545" y="5381"/>
                    <a:pt x="3514" y="5381"/>
                  </a:cubicBezTo>
                  <a:cubicBezTo>
                    <a:pt x="2482" y="5381"/>
                    <a:pt x="1645" y="4544"/>
                    <a:pt x="1645" y="3512"/>
                  </a:cubicBezTo>
                  <a:cubicBezTo>
                    <a:pt x="1645" y="2480"/>
                    <a:pt x="2482" y="1643"/>
                    <a:pt x="3514" y="1643"/>
                  </a:cubicBezTo>
                  <a:close/>
                  <a:moveTo>
                    <a:pt x="3141" y="0"/>
                  </a:moveTo>
                  <a:cubicBezTo>
                    <a:pt x="2978" y="0"/>
                    <a:pt x="2846" y="132"/>
                    <a:pt x="2846" y="295"/>
                  </a:cubicBezTo>
                  <a:lnTo>
                    <a:pt x="2846" y="756"/>
                  </a:lnTo>
                  <a:cubicBezTo>
                    <a:pt x="2556" y="825"/>
                    <a:pt x="2282" y="939"/>
                    <a:pt x="2036" y="1091"/>
                  </a:cubicBezTo>
                  <a:lnTo>
                    <a:pt x="1711" y="766"/>
                  </a:lnTo>
                  <a:cubicBezTo>
                    <a:pt x="1652" y="708"/>
                    <a:pt x="1577" y="679"/>
                    <a:pt x="1501" y="679"/>
                  </a:cubicBezTo>
                  <a:cubicBezTo>
                    <a:pt x="1426" y="679"/>
                    <a:pt x="1351" y="708"/>
                    <a:pt x="1293" y="766"/>
                  </a:cubicBezTo>
                  <a:lnTo>
                    <a:pt x="766" y="1292"/>
                  </a:lnTo>
                  <a:cubicBezTo>
                    <a:pt x="651" y="1407"/>
                    <a:pt x="651" y="1594"/>
                    <a:pt x="766" y="1709"/>
                  </a:cubicBezTo>
                  <a:lnTo>
                    <a:pt x="1092" y="2034"/>
                  </a:lnTo>
                  <a:cubicBezTo>
                    <a:pt x="940" y="2283"/>
                    <a:pt x="826" y="2556"/>
                    <a:pt x="756" y="2845"/>
                  </a:cubicBezTo>
                  <a:lnTo>
                    <a:pt x="297" y="2845"/>
                  </a:lnTo>
                  <a:cubicBezTo>
                    <a:pt x="133" y="2845"/>
                    <a:pt x="0" y="2977"/>
                    <a:pt x="0" y="3140"/>
                  </a:cubicBezTo>
                  <a:lnTo>
                    <a:pt x="0" y="3883"/>
                  </a:lnTo>
                  <a:cubicBezTo>
                    <a:pt x="0" y="4047"/>
                    <a:pt x="133" y="4179"/>
                    <a:pt x="297" y="4179"/>
                  </a:cubicBezTo>
                  <a:lnTo>
                    <a:pt x="756" y="4179"/>
                  </a:lnTo>
                  <a:cubicBezTo>
                    <a:pt x="826" y="4470"/>
                    <a:pt x="940" y="4742"/>
                    <a:pt x="1092" y="4989"/>
                  </a:cubicBezTo>
                  <a:lnTo>
                    <a:pt x="766" y="5314"/>
                  </a:lnTo>
                  <a:cubicBezTo>
                    <a:pt x="651" y="5430"/>
                    <a:pt x="651" y="5616"/>
                    <a:pt x="766" y="5731"/>
                  </a:cubicBezTo>
                  <a:lnTo>
                    <a:pt x="1293" y="6258"/>
                  </a:lnTo>
                  <a:cubicBezTo>
                    <a:pt x="1351" y="6316"/>
                    <a:pt x="1426" y="6344"/>
                    <a:pt x="1501" y="6344"/>
                  </a:cubicBezTo>
                  <a:cubicBezTo>
                    <a:pt x="1577" y="6344"/>
                    <a:pt x="1652" y="6316"/>
                    <a:pt x="1711" y="6258"/>
                  </a:cubicBezTo>
                  <a:lnTo>
                    <a:pt x="2036" y="5932"/>
                  </a:lnTo>
                  <a:cubicBezTo>
                    <a:pt x="2282" y="6084"/>
                    <a:pt x="2556" y="6198"/>
                    <a:pt x="2846" y="6268"/>
                  </a:cubicBezTo>
                  <a:lnTo>
                    <a:pt x="2846" y="6728"/>
                  </a:lnTo>
                  <a:cubicBezTo>
                    <a:pt x="2846" y="6892"/>
                    <a:pt x="2978" y="7024"/>
                    <a:pt x="3141" y="7024"/>
                  </a:cubicBezTo>
                  <a:lnTo>
                    <a:pt x="3885" y="7024"/>
                  </a:lnTo>
                  <a:cubicBezTo>
                    <a:pt x="4047" y="7024"/>
                    <a:pt x="4180" y="6892"/>
                    <a:pt x="4180" y="6728"/>
                  </a:cubicBezTo>
                  <a:lnTo>
                    <a:pt x="4180" y="6268"/>
                  </a:lnTo>
                  <a:cubicBezTo>
                    <a:pt x="4471" y="6198"/>
                    <a:pt x="4742" y="6084"/>
                    <a:pt x="4991" y="5932"/>
                  </a:cubicBezTo>
                  <a:lnTo>
                    <a:pt x="5316" y="6258"/>
                  </a:lnTo>
                  <a:cubicBezTo>
                    <a:pt x="5373" y="6316"/>
                    <a:pt x="5449" y="6344"/>
                    <a:pt x="5525" y="6344"/>
                  </a:cubicBezTo>
                  <a:cubicBezTo>
                    <a:pt x="5600" y="6344"/>
                    <a:pt x="5676" y="6316"/>
                    <a:pt x="5734" y="6258"/>
                  </a:cubicBezTo>
                  <a:lnTo>
                    <a:pt x="6258" y="5731"/>
                  </a:lnTo>
                  <a:cubicBezTo>
                    <a:pt x="6372" y="5616"/>
                    <a:pt x="6372" y="5430"/>
                    <a:pt x="6258" y="5314"/>
                  </a:cubicBezTo>
                  <a:lnTo>
                    <a:pt x="5933" y="4989"/>
                  </a:lnTo>
                  <a:cubicBezTo>
                    <a:pt x="6084" y="4742"/>
                    <a:pt x="6199" y="4469"/>
                    <a:pt x="6268" y="4179"/>
                  </a:cubicBezTo>
                  <a:lnTo>
                    <a:pt x="6728" y="4179"/>
                  </a:lnTo>
                  <a:cubicBezTo>
                    <a:pt x="6891" y="4179"/>
                    <a:pt x="7023" y="4047"/>
                    <a:pt x="7023" y="3883"/>
                  </a:cubicBezTo>
                  <a:lnTo>
                    <a:pt x="7023" y="3140"/>
                  </a:lnTo>
                  <a:cubicBezTo>
                    <a:pt x="7023" y="2977"/>
                    <a:pt x="6891" y="2845"/>
                    <a:pt x="6728" y="2845"/>
                  </a:cubicBezTo>
                  <a:lnTo>
                    <a:pt x="6268" y="2845"/>
                  </a:lnTo>
                  <a:cubicBezTo>
                    <a:pt x="6199" y="2556"/>
                    <a:pt x="6083" y="2281"/>
                    <a:pt x="5933" y="2034"/>
                  </a:cubicBezTo>
                  <a:lnTo>
                    <a:pt x="6258" y="1709"/>
                  </a:lnTo>
                  <a:cubicBezTo>
                    <a:pt x="6374" y="1594"/>
                    <a:pt x="6372" y="1407"/>
                    <a:pt x="6258" y="1292"/>
                  </a:cubicBezTo>
                  <a:lnTo>
                    <a:pt x="5734" y="766"/>
                  </a:lnTo>
                  <a:cubicBezTo>
                    <a:pt x="5676" y="708"/>
                    <a:pt x="5601" y="679"/>
                    <a:pt x="5525" y="679"/>
                  </a:cubicBezTo>
                  <a:cubicBezTo>
                    <a:pt x="5450" y="679"/>
                    <a:pt x="5374" y="708"/>
                    <a:pt x="5316" y="766"/>
                  </a:cubicBezTo>
                  <a:lnTo>
                    <a:pt x="4991" y="1091"/>
                  </a:lnTo>
                  <a:cubicBezTo>
                    <a:pt x="4743" y="939"/>
                    <a:pt x="4471" y="826"/>
                    <a:pt x="4180" y="756"/>
                  </a:cubicBezTo>
                  <a:lnTo>
                    <a:pt x="4180" y="295"/>
                  </a:lnTo>
                  <a:cubicBezTo>
                    <a:pt x="4180" y="132"/>
                    <a:pt x="4047" y="0"/>
                    <a:pt x="38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2"/>
            <p:cNvSpPr/>
            <p:nvPr/>
          </p:nvSpPr>
          <p:spPr>
            <a:xfrm>
              <a:off x="602356" y="4034600"/>
              <a:ext cx="620735" cy="620701"/>
            </a:xfrm>
            <a:custGeom>
              <a:rect b="b" l="l" r="r" t="t"/>
              <a:pathLst>
                <a:path extrusionOk="0" h="18465" w="18466">
                  <a:moveTo>
                    <a:pt x="9230" y="2954"/>
                  </a:moveTo>
                  <a:cubicBezTo>
                    <a:pt x="12697" y="2954"/>
                    <a:pt x="15509" y="5764"/>
                    <a:pt x="15509" y="9233"/>
                  </a:cubicBezTo>
                  <a:cubicBezTo>
                    <a:pt x="15509" y="12701"/>
                    <a:pt x="12697" y="15513"/>
                    <a:pt x="9230" y="15513"/>
                  </a:cubicBezTo>
                  <a:cubicBezTo>
                    <a:pt x="5760" y="15513"/>
                    <a:pt x="2948" y="12701"/>
                    <a:pt x="2948" y="9233"/>
                  </a:cubicBezTo>
                  <a:cubicBezTo>
                    <a:pt x="2948" y="5764"/>
                    <a:pt x="5760" y="2954"/>
                    <a:pt x="9230" y="2954"/>
                  </a:cubicBezTo>
                  <a:close/>
                  <a:moveTo>
                    <a:pt x="8759" y="0"/>
                  </a:moveTo>
                  <a:cubicBezTo>
                    <a:pt x="8435" y="0"/>
                    <a:pt x="8172" y="262"/>
                    <a:pt x="8172" y="586"/>
                  </a:cubicBezTo>
                  <a:lnTo>
                    <a:pt x="8172" y="1463"/>
                  </a:lnTo>
                  <a:cubicBezTo>
                    <a:pt x="7842" y="1509"/>
                    <a:pt x="7516" y="1572"/>
                    <a:pt x="7201" y="1658"/>
                  </a:cubicBezTo>
                  <a:lnTo>
                    <a:pt x="6862" y="851"/>
                  </a:lnTo>
                  <a:cubicBezTo>
                    <a:pt x="6769" y="626"/>
                    <a:pt x="6551" y="491"/>
                    <a:pt x="6321" y="491"/>
                  </a:cubicBezTo>
                  <a:cubicBezTo>
                    <a:pt x="6246" y="491"/>
                    <a:pt x="6169" y="506"/>
                    <a:pt x="6095" y="537"/>
                  </a:cubicBezTo>
                  <a:lnTo>
                    <a:pt x="5226" y="902"/>
                  </a:lnTo>
                  <a:cubicBezTo>
                    <a:pt x="4928" y="1026"/>
                    <a:pt x="4786" y="1370"/>
                    <a:pt x="4912" y="1669"/>
                  </a:cubicBezTo>
                  <a:lnTo>
                    <a:pt x="5251" y="2476"/>
                  </a:lnTo>
                  <a:cubicBezTo>
                    <a:pt x="4984" y="2633"/>
                    <a:pt x="4728" y="2806"/>
                    <a:pt x="4485" y="2992"/>
                  </a:cubicBezTo>
                  <a:lnTo>
                    <a:pt x="3864" y="2373"/>
                  </a:lnTo>
                  <a:cubicBezTo>
                    <a:pt x="3750" y="2258"/>
                    <a:pt x="3601" y="2201"/>
                    <a:pt x="3451" y="2201"/>
                  </a:cubicBezTo>
                  <a:cubicBezTo>
                    <a:pt x="3301" y="2201"/>
                    <a:pt x="3151" y="2258"/>
                    <a:pt x="3037" y="2373"/>
                  </a:cubicBezTo>
                  <a:lnTo>
                    <a:pt x="2369" y="3038"/>
                  </a:lnTo>
                  <a:cubicBezTo>
                    <a:pt x="2141" y="3267"/>
                    <a:pt x="2141" y="3639"/>
                    <a:pt x="2369" y="3867"/>
                  </a:cubicBezTo>
                  <a:lnTo>
                    <a:pt x="2989" y="4487"/>
                  </a:lnTo>
                  <a:cubicBezTo>
                    <a:pt x="2789" y="4749"/>
                    <a:pt x="2606" y="5026"/>
                    <a:pt x="2440" y="5312"/>
                  </a:cubicBezTo>
                  <a:lnTo>
                    <a:pt x="1629" y="4981"/>
                  </a:lnTo>
                  <a:cubicBezTo>
                    <a:pt x="1556" y="4951"/>
                    <a:pt x="1481" y="4937"/>
                    <a:pt x="1407" y="4937"/>
                  </a:cubicBezTo>
                  <a:cubicBezTo>
                    <a:pt x="1177" y="4937"/>
                    <a:pt x="958" y="5074"/>
                    <a:pt x="866" y="5300"/>
                  </a:cubicBezTo>
                  <a:lnTo>
                    <a:pt x="508" y="6173"/>
                  </a:lnTo>
                  <a:cubicBezTo>
                    <a:pt x="386" y="6472"/>
                    <a:pt x="528" y="6813"/>
                    <a:pt x="830" y="6937"/>
                  </a:cubicBezTo>
                  <a:lnTo>
                    <a:pt x="1638" y="7268"/>
                  </a:lnTo>
                  <a:cubicBezTo>
                    <a:pt x="1562" y="7563"/>
                    <a:pt x="1504" y="7866"/>
                    <a:pt x="1463" y="8175"/>
                  </a:cubicBezTo>
                  <a:lnTo>
                    <a:pt x="587" y="8175"/>
                  </a:lnTo>
                  <a:cubicBezTo>
                    <a:pt x="263" y="8175"/>
                    <a:pt x="1" y="8437"/>
                    <a:pt x="1" y="8761"/>
                  </a:cubicBezTo>
                  <a:lnTo>
                    <a:pt x="1" y="9703"/>
                  </a:lnTo>
                  <a:cubicBezTo>
                    <a:pt x="1" y="10027"/>
                    <a:pt x="263" y="10289"/>
                    <a:pt x="587" y="10289"/>
                  </a:cubicBezTo>
                  <a:lnTo>
                    <a:pt x="1463" y="10289"/>
                  </a:lnTo>
                  <a:cubicBezTo>
                    <a:pt x="1507" y="10621"/>
                    <a:pt x="1572" y="10945"/>
                    <a:pt x="1656" y="11263"/>
                  </a:cubicBezTo>
                  <a:lnTo>
                    <a:pt x="850" y="11600"/>
                  </a:lnTo>
                  <a:cubicBezTo>
                    <a:pt x="552" y="11726"/>
                    <a:pt x="412" y="12070"/>
                    <a:pt x="536" y="12369"/>
                  </a:cubicBezTo>
                  <a:lnTo>
                    <a:pt x="901" y="13238"/>
                  </a:lnTo>
                  <a:cubicBezTo>
                    <a:pt x="994" y="13462"/>
                    <a:pt x="1213" y="13597"/>
                    <a:pt x="1442" y="13597"/>
                  </a:cubicBezTo>
                  <a:cubicBezTo>
                    <a:pt x="1518" y="13597"/>
                    <a:pt x="1594" y="13582"/>
                    <a:pt x="1668" y="13551"/>
                  </a:cubicBezTo>
                  <a:lnTo>
                    <a:pt x="2475" y="13212"/>
                  </a:lnTo>
                  <a:cubicBezTo>
                    <a:pt x="2631" y="13477"/>
                    <a:pt x="2804" y="13733"/>
                    <a:pt x="2989" y="13978"/>
                  </a:cubicBezTo>
                  <a:lnTo>
                    <a:pt x="2369" y="14597"/>
                  </a:lnTo>
                  <a:cubicBezTo>
                    <a:pt x="2141" y="14827"/>
                    <a:pt x="2141" y="15198"/>
                    <a:pt x="2369" y="15426"/>
                  </a:cubicBezTo>
                  <a:lnTo>
                    <a:pt x="3037" y="16093"/>
                  </a:lnTo>
                  <a:cubicBezTo>
                    <a:pt x="3151" y="16207"/>
                    <a:pt x="3301" y="16264"/>
                    <a:pt x="3451" y="16264"/>
                  </a:cubicBezTo>
                  <a:cubicBezTo>
                    <a:pt x="3601" y="16264"/>
                    <a:pt x="3751" y="16207"/>
                    <a:pt x="3865" y="16093"/>
                  </a:cubicBezTo>
                  <a:lnTo>
                    <a:pt x="4486" y="15472"/>
                  </a:lnTo>
                  <a:cubicBezTo>
                    <a:pt x="4749" y="15673"/>
                    <a:pt x="5024" y="15856"/>
                    <a:pt x="5312" y="16022"/>
                  </a:cubicBezTo>
                  <a:lnTo>
                    <a:pt x="4980" y="16833"/>
                  </a:lnTo>
                  <a:cubicBezTo>
                    <a:pt x="4858" y="17132"/>
                    <a:pt x="5002" y="17475"/>
                    <a:pt x="5300" y="17597"/>
                  </a:cubicBezTo>
                  <a:lnTo>
                    <a:pt x="6172" y="17955"/>
                  </a:lnTo>
                  <a:cubicBezTo>
                    <a:pt x="6245" y="17985"/>
                    <a:pt x="6320" y="17999"/>
                    <a:pt x="6394" y="17999"/>
                  </a:cubicBezTo>
                  <a:cubicBezTo>
                    <a:pt x="6625" y="17999"/>
                    <a:pt x="6845" y="17862"/>
                    <a:pt x="6937" y="17635"/>
                  </a:cubicBezTo>
                  <a:lnTo>
                    <a:pt x="7267" y="16826"/>
                  </a:lnTo>
                  <a:cubicBezTo>
                    <a:pt x="7563" y="16902"/>
                    <a:pt x="7866" y="16961"/>
                    <a:pt x="8174" y="17001"/>
                  </a:cubicBezTo>
                  <a:lnTo>
                    <a:pt x="8174" y="17878"/>
                  </a:lnTo>
                  <a:cubicBezTo>
                    <a:pt x="8174" y="18202"/>
                    <a:pt x="8437" y="18464"/>
                    <a:pt x="8761" y="18464"/>
                  </a:cubicBezTo>
                  <a:lnTo>
                    <a:pt x="9704" y="18464"/>
                  </a:lnTo>
                  <a:cubicBezTo>
                    <a:pt x="10028" y="18464"/>
                    <a:pt x="10290" y="18202"/>
                    <a:pt x="10290" y="17878"/>
                  </a:cubicBezTo>
                  <a:lnTo>
                    <a:pt x="10290" y="17001"/>
                  </a:lnTo>
                  <a:cubicBezTo>
                    <a:pt x="10621" y="16956"/>
                    <a:pt x="10945" y="16892"/>
                    <a:pt x="11263" y="16807"/>
                  </a:cubicBezTo>
                  <a:lnTo>
                    <a:pt x="11601" y="17613"/>
                  </a:lnTo>
                  <a:cubicBezTo>
                    <a:pt x="11695" y="17837"/>
                    <a:pt x="11912" y="17973"/>
                    <a:pt x="12141" y="17973"/>
                  </a:cubicBezTo>
                  <a:cubicBezTo>
                    <a:pt x="12217" y="17973"/>
                    <a:pt x="12294" y="17958"/>
                    <a:pt x="12368" y="17926"/>
                  </a:cubicBezTo>
                  <a:lnTo>
                    <a:pt x="13237" y="17561"/>
                  </a:lnTo>
                  <a:cubicBezTo>
                    <a:pt x="13536" y="17437"/>
                    <a:pt x="13675" y="17092"/>
                    <a:pt x="13551" y="16794"/>
                  </a:cubicBezTo>
                  <a:lnTo>
                    <a:pt x="13213" y="15986"/>
                  </a:lnTo>
                  <a:cubicBezTo>
                    <a:pt x="13479" y="15829"/>
                    <a:pt x="13735" y="15657"/>
                    <a:pt x="13979" y="15470"/>
                  </a:cubicBezTo>
                  <a:lnTo>
                    <a:pt x="14599" y="16089"/>
                  </a:lnTo>
                  <a:cubicBezTo>
                    <a:pt x="14713" y="16204"/>
                    <a:pt x="14863" y="16261"/>
                    <a:pt x="15013" y="16261"/>
                  </a:cubicBezTo>
                  <a:cubicBezTo>
                    <a:pt x="15163" y="16261"/>
                    <a:pt x="15313" y="16204"/>
                    <a:pt x="15428" y="16089"/>
                  </a:cubicBezTo>
                  <a:lnTo>
                    <a:pt x="16093" y="15424"/>
                  </a:lnTo>
                  <a:cubicBezTo>
                    <a:pt x="16323" y="15195"/>
                    <a:pt x="16323" y="14824"/>
                    <a:pt x="16093" y="14594"/>
                  </a:cubicBezTo>
                  <a:lnTo>
                    <a:pt x="15474" y="13975"/>
                  </a:lnTo>
                  <a:cubicBezTo>
                    <a:pt x="15675" y="13713"/>
                    <a:pt x="15857" y="13436"/>
                    <a:pt x="16023" y="13149"/>
                  </a:cubicBezTo>
                  <a:lnTo>
                    <a:pt x="16834" y="13481"/>
                  </a:lnTo>
                  <a:cubicBezTo>
                    <a:pt x="16907" y="13511"/>
                    <a:pt x="16982" y="13526"/>
                    <a:pt x="17056" y="13526"/>
                  </a:cubicBezTo>
                  <a:cubicBezTo>
                    <a:pt x="17288" y="13526"/>
                    <a:pt x="17506" y="13388"/>
                    <a:pt x="17599" y="13162"/>
                  </a:cubicBezTo>
                  <a:lnTo>
                    <a:pt x="17957" y="12288"/>
                  </a:lnTo>
                  <a:cubicBezTo>
                    <a:pt x="18078" y="11989"/>
                    <a:pt x="17936" y="11647"/>
                    <a:pt x="17636" y="11524"/>
                  </a:cubicBezTo>
                  <a:lnTo>
                    <a:pt x="16828" y="11194"/>
                  </a:lnTo>
                  <a:cubicBezTo>
                    <a:pt x="16904" y="10899"/>
                    <a:pt x="16961" y="10596"/>
                    <a:pt x="17002" y="10287"/>
                  </a:cubicBezTo>
                  <a:lnTo>
                    <a:pt x="17880" y="10287"/>
                  </a:lnTo>
                  <a:cubicBezTo>
                    <a:pt x="18204" y="10287"/>
                    <a:pt x="18466" y="10025"/>
                    <a:pt x="18466" y="9701"/>
                  </a:cubicBezTo>
                  <a:lnTo>
                    <a:pt x="18466" y="8759"/>
                  </a:lnTo>
                  <a:cubicBezTo>
                    <a:pt x="18461" y="8437"/>
                    <a:pt x="18198" y="8175"/>
                    <a:pt x="17874" y="8175"/>
                  </a:cubicBezTo>
                  <a:lnTo>
                    <a:pt x="16997" y="8175"/>
                  </a:lnTo>
                  <a:cubicBezTo>
                    <a:pt x="16953" y="7844"/>
                    <a:pt x="16888" y="7520"/>
                    <a:pt x="16804" y="7202"/>
                  </a:cubicBezTo>
                  <a:lnTo>
                    <a:pt x="17610" y="6864"/>
                  </a:lnTo>
                  <a:cubicBezTo>
                    <a:pt x="17909" y="6739"/>
                    <a:pt x="18049" y="6395"/>
                    <a:pt x="17924" y="6096"/>
                  </a:cubicBezTo>
                  <a:lnTo>
                    <a:pt x="17561" y="5227"/>
                  </a:lnTo>
                  <a:cubicBezTo>
                    <a:pt x="17466" y="5003"/>
                    <a:pt x="17249" y="4867"/>
                    <a:pt x="17020" y="4867"/>
                  </a:cubicBezTo>
                  <a:cubicBezTo>
                    <a:pt x="16944" y="4867"/>
                    <a:pt x="16867" y="4882"/>
                    <a:pt x="16793" y="4914"/>
                  </a:cubicBezTo>
                  <a:lnTo>
                    <a:pt x="15986" y="5252"/>
                  </a:lnTo>
                  <a:cubicBezTo>
                    <a:pt x="15829" y="4986"/>
                    <a:pt x="15656" y="4730"/>
                    <a:pt x="15470" y="4486"/>
                  </a:cubicBezTo>
                  <a:lnTo>
                    <a:pt x="16090" y="3866"/>
                  </a:lnTo>
                  <a:cubicBezTo>
                    <a:pt x="16318" y="3637"/>
                    <a:pt x="16318" y="3265"/>
                    <a:pt x="16090" y="3037"/>
                  </a:cubicBezTo>
                  <a:lnTo>
                    <a:pt x="15424" y="2370"/>
                  </a:lnTo>
                  <a:cubicBezTo>
                    <a:pt x="15310" y="2256"/>
                    <a:pt x="15160" y="2199"/>
                    <a:pt x="15010" y="2199"/>
                  </a:cubicBezTo>
                  <a:cubicBezTo>
                    <a:pt x="14860" y="2199"/>
                    <a:pt x="14709" y="2256"/>
                    <a:pt x="14595" y="2370"/>
                  </a:cubicBezTo>
                  <a:lnTo>
                    <a:pt x="13976" y="2991"/>
                  </a:lnTo>
                  <a:cubicBezTo>
                    <a:pt x="13713" y="2790"/>
                    <a:pt x="13437" y="2607"/>
                    <a:pt x="13150" y="2441"/>
                  </a:cubicBezTo>
                  <a:lnTo>
                    <a:pt x="13481" y="1630"/>
                  </a:lnTo>
                  <a:cubicBezTo>
                    <a:pt x="13603" y="1331"/>
                    <a:pt x="13459" y="989"/>
                    <a:pt x="13161" y="867"/>
                  </a:cubicBezTo>
                  <a:lnTo>
                    <a:pt x="12288" y="509"/>
                  </a:lnTo>
                  <a:cubicBezTo>
                    <a:pt x="12216" y="480"/>
                    <a:pt x="12141" y="466"/>
                    <a:pt x="12067" y="466"/>
                  </a:cubicBezTo>
                  <a:cubicBezTo>
                    <a:pt x="11836" y="466"/>
                    <a:pt x="11618" y="602"/>
                    <a:pt x="11525" y="830"/>
                  </a:cubicBezTo>
                  <a:lnTo>
                    <a:pt x="11195" y="1638"/>
                  </a:lnTo>
                  <a:cubicBezTo>
                    <a:pt x="10899" y="1562"/>
                    <a:pt x="10595" y="1505"/>
                    <a:pt x="10287" y="1463"/>
                  </a:cubicBezTo>
                  <a:lnTo>
                    <a:pt x="10287" y="586"/>
                  </a:lnTo>
                  <a:cubicBezTo>
                    <a:pt x="10287" y="262"/>
                    <a:pt x="10025" y="0"/>
                    <a:pt x="97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62"/>
          <p:cNvSpPr/>
          <p:nvPr/>
        </p:nvSpPr>
        <p:spPr>
          <a:xfrm flipH="1">
            <a:off x="503900" y="4357498"/>
            <a:ext cx="604367" cy="492999"/>
          </a:xfrm>
          <a:custGeom>
            <a:rect b="b" l="l" r="r" t="t"/>
            <a:pathLst>
              <a:path extrusionOk="0" h="8046" w="9864">
                <a:moveTo>
                  <a:pt x="1053" y="1"/>
                </a:moveTo>
                <a:cubicBezTo>
                  <a:pt x="472" y="1"/>
                  <a:pt x="2" y="471"/>
                  <a:pt x="1" y="1054"/>
                </a:cubicBezTo>
                <a:lnTo>
                  <a:pt x="1" y="5414"/>
                </a:lnTo>
                <a:cubicBezTo>
                  <a:pt x="1" y="5995"/>
                  <a:pt x="472" y="6466"/>
                  <a:pt x="1053" y="6466"/>
                </a:cubicBezTo>
                <a:lnTo>
                  <a:pt x="3788" y="6466"/>
                </a:lnTo>
                <a:lnTo>
                  <a:pt x="3031" y="7947"/>
                </a:lnTo>
                <a:cubicBezTo>
                  <a:pt x="2998" y="8013"/>
                  <a:pt x="3007" y="8046"/>
                  <a:pt x="3049" y="8046"/>
                </a:cubicBezTo>
                <a:cubicBezTo>
                  <a:pt x="3091" y="8046"/>
                  <a:pt x="3166" y="8013"/>
                  <a:pt x="3263" y="7947"/>
                </a:cubicBezTo>
                <a:lnTo>
                  <a:pt x="5468" y="6466"/>
                </a:lnTo>
                <a:lnTo>
                  <a:pt x="8810" y="6466"/>
                </a:lnTo>
                <a:cubicBezTo>
                  <a:pt x="9392" y="6466"/>
                  <a:pt x="9863" y="5995"/>
                  <a:pt x="9863" y="5414"/>
                </a:cubicBezTo>
                <a:lnTo>
                  <a:pt x="9863" y="1054"/>
                </a:lnTo>
                <a:cubicBezTo>
                  <a:pt x="9863" y="473"/>
                  <a:pt x="9391" y="1"/>
                  <a:pt x="88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2"/>
          <p:cNvSpPr/>
          <p:nvPr/>
        </p:nvSpPr>
        <p:spPr>
          <a:xfrm>
            <a:off x="5678013" y="737878"/>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12" name="Google Shape;912;p62"/>
          <p:cNvGraphicFramePr/>
          <p:nvPr/>
        </p:nvGraphicFramePr>
        <p:xfrm>
          <a:off x="509825" y="1578025"/>
          <a:ext cx="3000000" cy="3000000"/>
        </p:xfrm>
        <a:graphic>
          <a:graphicData uri="http://schemas.openxmlformats.org/drawingml/2006/table">
            <a:tbl>
              <a:tblPr>
                <a:noFill/>
                <a:tableStyleId>{9EFCE823-BEC1-492D-82CA-563F13CF8A7B}</a:tableStyleId>
              </a:tblPr>
              <a:tblGrid>
                <a:gridCol w="932600"/>
                <a:gridCol w="1507500"/>
                <a:gridCol w="1473050"/>
              </a:tblGrid>
              <a:tr h="381000">
                <a:tc gridSpan="3">
                  <a:txBody>
                    <a:bodyPr/>
                    <a:lstStyle/>
                    <a:p>
                      <a:pPr indent="0" lvl="0" marL="0" rtl="0" algn="ctr">
                        <a:spcBef>
                          <a:spcPts val="0"/>
                        </a:spcBef>
                        <a:spcAft>
                          <a:spcPts val="0"/>
                        </a:spcAft>
                        <a:buNone/>
                      </a:pPr>
                      <a:r>
                        <a:rPr b="1" lang="en"/>
                        <a:t>Training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81000">
                <a:tc>
                  <a:txBody>
                    <a:bodyPr/>
                    <a:lstStyle/>
                    <a:p>
                      <a:pPr indent="0" lvl="0" marL="0" rtl="0" algn="ctr">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Unoptimised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Optimised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AAPL.O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1.373444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2.125161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b="1" lang="en"/>
                        <a:t>MSFT.O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0.518951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0.689024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b="1" lang="en"/>
                        <a:t>INTC.O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0.514628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1.185780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b="1" lang="en"/>
                        <a:t>AMZN.O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1.822625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1.555400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rPr b="1" lang="en"/>
                        <a:t>GS.N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1.629921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1.92383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bl>
          </a:graphicData>
        </a:graphic>
      </p:graphicFrame>
      <p:graphicFrame>
        <p:nvGraphicFramePr>
          <p:cNvPr id="913" name="Google Shape;913;p62"/>
          <p:cNvGraphicFramePr/>
          <p:nvPr/>
        </p:nvGraphicFramePr>
        <p:xfrm>
          <a:off x="4721025" y="1578025"/>
          <a:ext cx="3000000" cy="3000000"/>
        </p:xfrm>
        <a:graphic>
          <a:graphicData uri="http://schemas.openxmlformats.org/drawingml/2006/table">
            <a:tbl>
              <a:tblPr>
                <a:noFill/>
                <a:tableStyleId>{9EFCE823-BEC1-492D-82CA-563F13CF8A7B}</a:tableStyleId>
              </a:tblPr>
              <a:tblGrid>
                <a:gridCol w="932600"/>
                <a:gridCol w="1507500"/>
                <a:gridCol w="1473050"/>
              </a:tblGrid>
              <a:tr h="381000">
                <a:tc gridSpan="3">
                  <a:txBody>
                    <a:bodyPr/>
                    <a:lstStyle/>
                    <a:p>
                      <a:pPr indent="0" lvl="0" marL="0" rtl="0" algn="ctr">
                        <a:spcBef>
                          <a:spcPts val="0"/>
                        </a:spcBef>
                        <a:spcAft>
                          <a:spcPts val="0"/>
                        </a:spcAft>
                        <a:buNone/>
                      </a:pPr>
                      <a:r>
                        <a:rPr b="1" lang="en"/>
                        <a:t>Testing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81000">
                <a:tc>
                  <a:txBody>
                    <a:bodyPr/>
                    <a:lstStyle/>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Unoptimised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Optimised</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AAPL.O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0.712956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0.912977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b="1" lang="en"/>
                        <a:t>MSFT.O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1.616292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1.616292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INTC.O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1.232234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1.078916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rPr b="1" lang="en"/>
                        <a:t>AMZN.O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1.843929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2.085940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b="1" lang="en"/>
                        <a:t>GS.N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1.101074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0.984166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00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3"/>
          <p:cNvSpPr txBox="1"/>
          <p:nvPr>
            <p:ph type="title"/>
          </p:nvPr>
        </p:nvSpPr>
        <p:spPr>
          <a:xfrm>
            <a:off x="720000" y="2338200"/>
            <a:ext cx="4660800" cy="17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Trading Strategy 2:</a:t>
            </a:r>
            <a:endParaRPr sz="2600"/>
          </a:p>
          <a:p>
            <a:pPr indent="0" lvl="0" marL="0" rtl="0" algn="l">
              <a:spcBef>
                <a:spcPts val="0"/>
              </a:spcBef>
              <a:spcAft>
                <a:spcPts val="0"/>
              </a:spcAft>
              <a:buNone/>
            </a:pPr>
            <a:r>
              <a:rPr lang="en" sz="2600"/>
              <a:t>Direction Prediction using Support Vector Machine</a:t>
            </a:r>
            <a:endParaRPr sz="2600"/>
          </a:p>
          <a:p>
            <a:pPr indent="0" lvl="0" marL="0" rtl="0" algn="l">
              <a:spcBef>
                <a:spcPts val="0"/>
              </a:spcBef>
              <a:spcAft>
                <a:spcPts val="0"/>
              </a:spcAft>
              <a:buNone/>
            </a:pPr>
            <a:r>
              <a:t/>
            </a:r>
            <a:endParaRPr sz="2600"/>
          </a:p>
        </p:txBody>
      </p:sp>
      <p:sp>
        <p:nvSpPr>
          <p:cNvPr id="919" name="Google Shape;919;p63"/>
          <p:cNvSpPr txBox="1"/>
          <p:nvPr>
            <p:ph idx="2" type="title"/>
          </p:nvPr>
        </p:nvSpPr>
        <p:spPr>
          <a:xfrm>
            <a:off x="842800" y="1461625"/>
            <a:ext cx="1013700" cy="8418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5200"/>
              <a:t>03</a:t>
            </a:r>
            <a:endParaRPr sz="5200"/>
          </a:p>
        </p:txBody>
      </p:sp>
      <p:grpSp>
        <p:nvGrpSpPr>
          <p:cNvPr id="920" name="Google Shape;920;p63"/>
          <p:cNvGrpSpPr/>
          <p:nvPr/>
        </p:nvGrpSpPr>
        <p:grpSpPr>
          <a:xfrm flipH="1">
            <a:off x="5218940" y="872687"/>
            <a:ext cx="1466938" cy="1649563"/>
            <a:chOff x="7225700" y="349275"/>
            <a:chExt cx="1205075" cy="1355100"/>
          </a:xfrm>
        </p:grpSpPr>
        <p:sp>
          <p:nvSpPr>
            <p:cNvPr id="921" name="Google Shape;921;p63"/>
            <p:cNvSpPr/>
            <p:nvPr/>
          </p:nvSpPr>
          <p:spPr>
            <a:xfrm>
              <a:off x="7435925" y="559425"/>
              <a:ext cx="484150" cy="484200"/>
            </a:xfrm>
            <a:custGeom>
              <a:rect b="b" l="l" r="r" t="t"/>
              <a:pathLst>
                <a:path extrusionOk="0" h="19368" w="19366">
                  <a:moveTo>
                    <a:pt x="9683" y="220"/>
                  </a:moveTo>
                  <a:cubicBezTo>
                    <a:pt x="14901" y="220"/>
                    <a:pt x="19145" y="4466"/>
                    <a:pt x="19145" y="9684"/>
                  </a:cubicBezTo>
                  <a:cubicBezTo>
                    <a:pt x="19145" y="14902"/>
                    <a:pt x="14901" y="19148"/>
                    <a:pt x="9683" y="19148"/>
                  </a:cubicBezTo>
                  <a:cubicBezTo>
                    <a:pt x="4464" y="19148"/>
                    <a:pt x="218" y="14902"/>
                    <a:pt x="218" y="9684"/>
                  </a:cubicBezTo>
                  <a:cubicBezTo>
                    <a:pt x="218" y="4466"/>
                    <a:pt x="4464" y="220"/>
                    <a:pt x="9683" y="220"/>
                  </a:cubicBezTo>
                  <a:close/>
                  <a:moveTo>
                    <a:pt x="9683" y="1"/>
                  </a:moveTo>
                  <a:cubicBezTo>
                    <a:pt x="4344" y="1"/>
                    <a:pt x="0" y="4344"/>
                    <a:pt x="0" y="9684"/>
                  </a:cubicBezTo>
                  <a:cubicBezTo>
                    <a:pt x="0" y="15023"/>
                    <a:pt x="4344" y="19368"/>
                    <a:pt x="9683" y="19368"/>
                  </a:cubicBezTo>
                  <a:cubicBezTo>
                    <a:pt x="15021" y="19368"/>
                    <a:pt x="19365" y="15024"/>
                    <a:pt x="19365" y="9684"/>
                  </a:cubicBezTo>
                  <a:cubicBezTo>
                    <a:pt x="19365" y="4346"/>
                    <a:pt x="15021" y="1"/>
                    <a:pt x="968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3"/>
            <p:cNvSpPr/>
            <p:nvPr/>
          </p:nvSpPr>
          <p:spPr>
            <a:xfrm>
              <a:off x="7225700" y="349275"/>
              <a:ext cx="904525" cy="904475"/>
            </a:xfrm>
            <a:custGeom>
              <a:rect b="b" l="l" r="r" t="t"/>
              <a:pathLst>
                <a:path extrusionOk="0" h="36179" w="36181">
                  <a:moveTo>
                    <a:pt x="19988" y="218"/>
                  </a:moveTo>
                  <a:cubicBezTo>
                    <a:pt x="20761" y="218"/>
                    <a:pt x="21392" y="848"/>
                    <a:pt x="21392" y="1621"/>
                  </a:cubicBezTo>
                  <a:lnTo>
                    <a:pt x="21392" y="4064"/>
                  </a:lnTo>
                  <a:lnTo>
                    <a:pt x="21475" y="4084"/>
                  </a:lnTo>
                  <a:cubicBezTo>
                    <a:pt x="22932" y="4437"/>
                    <a:pt x="24319" y="5010"/>
                    <a:pt x="25594" y="5789"/>
                  </a:cubicBezTo>
                  <a:lnTo>
                    <a:pt x="25668" y="5834"/>
                  </a:lnTo>
                  <a:lnTo>
                    <a:pt x="27394" y="4109"/>
                  </a:lnTo>
                  <a:cubicBezTo>
                    <a:pt x="27658" y="3844"/>
                    <a:pt x="28011" y="3699"/>
                    <a:pt x="28385" y="3699"/>
                  </a:cubicBezTo>
                  <a:cubicBezTo>
                    <a:pt x="28760" y="3699"/>
                    <a:pt x="29112" y="3844"/>
                    <a:pt x="29377" y="4109"/>
                  </a:cubicBezTo>
                  <a:lnTo>
                    <a:pt x="32068" y="6799"/>
                  </a:lnTo>
                  <a:cubicBezTo>
                    <a:pt x="32332" y="7065"/>
                    <a:pt x="32478" y="7416"/>
                    <a:pt x="32478" y="7792"/>
                  </a:cubicBezTo>
                  <a:cubicBezTo>
                    <a:pt x="32478" y="8166"/>
                    <a:pt x="32332" y="8518"/>
                    <a:pt x="32068" y="8783"/>
                  </a:cubicBezTo>
                  <a:lnTo>
                    <a:pt x="30342" y="10510"/>
                  </a:lnTo>
                  <a:lnTo>
                    <a:pt x="30387" y="10583"/>
                  </a:lnTo>
                  <a:cubicBezTo>
                    <a:pt x="31168" y="11859"/>
                    <a:pt x="31741" y="13245"/>
                    <a:pt x="32092" y="14702"/>
                  </a:cubicBezTo>
                  <a:lnTo>
                    <a:pt x="32113" y="14785"/>
                  </a:lnTo>
                  <a:lnTo>
                    <a:pt x="34555" y="14785"/>
                  </a:lnTo>
                  <a:cubicBezTo>
                    <a:pt x="35329" y="14785"/>
                    <a:pt x="35957" y="15413"/>
                    <a:pt x="35957" y="16188"/>
                  </a:cubicBezTo>
                  <a:lnTo>
                    <a:pt x="35957" y="19992"/>
                  </a:lnTo>
                  <a:lnTo>
                    <a:pt x="35960" y="19992"/>
                  </a:lnTo>
                  <a:cubicBezTo>
                    <a:pt x="35960" y="20765"/>
                    <a:pt x="35331" y="21393"/>
                    <a:pt x="34557" y="21393"/>
                  </a:cubicBezTo>
                  <a:lnTo>
                    <a:pt x="32115" y="21393"/>
                  </a:lnTo>
                  <a:lnTo>
                    <a:pt x="32094" y="21478"/>
                  </a:lnTo>
                  <a:cubicBezTo>
                    <a:pt x="31744" y="22934"/>
                    <a:pt x="31172" y="24319"/>
                    <a:pt x="30390" y="25597"/>
                  </a:cubicBezTo>
                  <a:lnTo>
                    <a:pt x="30345" y="25670"/>
                  </a:lnTo>
                  <a:lnTo>
                    <a:pt x="32071" y="27394"/>
                  </a:lnTo>
                  <a:cubicBezTo>
                    <a:pt x="32617" y="27941"/>
                    <a:pt x="32617" y="28832"/>
                    <a:pt x="32071" y="29378"/>
                  </a:cubicBezTo>
                  <a:lnTo>
                    <a:pt x="29379" y="32068"/>
                  </a:lnTo>
                  <a:cubicBezTo>
                    <a:pt x="29115" y="32334"/>
                    <a:pt x="28762" y="32479"/>
                    <a:pt x="28387" y="32479"/>
                  </a:cubicBezTo>
                  <a:cubicBezTo>
                    <a:pt x="28012" y="32479"/>
                    <a:pt x="27660" y="32334"/>
                    <a:pt x="27395" y="32068"/>
                  </a:cubicBezTo>
                  <a:lnTo>
                    <a:pt x="25670" y="30343"/>
                  </a:lnTo>
                  <a:lnTo>
                    <a:pt x="25595" y="30387"/>
                  </a:lnTo>
                  <a:cubicBezTo>
                    <a:pt x="24323" y="31166"/>
                    <a:pt x="22935" y="31739"/>
                    <a:pt x="21476" y="32092"/>
                  </a:cubicBezTo>
                  <a:lnTo>
                    <a:pt x="21393" y="32113"/>
                  </a:lnTo>
                  <a:lnTo>
                    <a:pt x="21393" y="34555"/>
                  </a:lnTo>
                  <a:cubicBezTo>
                    <a:pt x="21393" y="35328"/>
                    <a:pt x="20762" y="35958"/>
                    <a:pt x="19989" y="35958"/>
                  </a:cubicBezTo>
                  <a:lnTo>
                    <a:pt x="16185" y="35958"/>
                  </a:lnTo>
                  <a:cubicBezTo>
                    <a:pt x="15412" y="35958"/>
                    <a:pt x="14782" y="35328"/>
                    <a:pt x="14782" y="34555"/>
                  </a:cubicBezTo>
                  <a:lnTo>
                    <a:pt x="14782" y="32113"/>
                  </a:lnTo>
                  <a:lnTo>
                    <a:pt x="14699" y="32092"/>
                  </a:lnTo>
                  <a:cubicBezTo>
                    <a:pt x="13238" y="31739"/>
                    <a:pt x="11853" y="31166"/>
                    <a:pt x="10580" y="30387"/>
                  </a:cubicBezTo>
                  <a:lnTo>
                    <a:pt x="10507" y="30343"/>
                  </a:lnTo>
                  <a:lnTo>
                    <a:pt x="8781" y="32068"/>
                  </a:lnTo>
                  <a:cubicBezTo>
                    <a:pt x="8517" y="32334"/>
                    <a:pt x="8164" y="32479"/>
                    <a:pt x="7789" y="32479"/>
                  </a:cubicBezTo>
                  <a:cubicBezTo>
                    <a:pt x="7414" y="32479"/>
                    <a:pt x="7062" y="32334"/>
                    <a:pt x="6797" y="32068"/>
                  </a:cubicBezTo>
                  <a:lnTo>
                    <a:pt x="4106" y="29378"/>
                  </a:lnTo>
                  <a:cubicBezTo>
                    <a:pt x="3560" y="28831"/>
                    <a:pt x="3560" y="27941"/>
                    <a:pt x="4106" y="27394"/>
                  </a:cubicBezTo>
                  <a:lnTo>
                    <a:pt x="5833" y="25670"/>
                  </a:lnTo>
                  <a:lnTo>
                    <a:pt x="5788" y="25597"/>
                  </a:lnTo>
                  <a:cubicBezTo>
                    <a:pt x="5009" y="24324"/>
                    <a:pt x="4435" y="22939"/>
                    <a:pt x="4084" y="21478"/>
                  </a:cubicBezTo>
                  <a:lnTo>
                    <a:pt x="4063" y="21393"/>
                  </a:lnTo>
                  <a:lnTo>
                    <a:pt x="1622" y="21393"/>
                  </a:lnTo>
                  <a:cubicBezTo>
                    <a:pt x="847" y="21393"/>
                    <a:pt x="218" y="20764"/>
                    <a:pt x="218" y="19992"/>
                  </a:cubicBezTo>
                  <a:lnTo>
                    <a:pt x="218" y="16188"/>
                  </a:lnTo>
                  <a:cubicBezTo>
                    <a:pt x="218" y="15415"/>
                    <a:pt x="847" y="14785"/>
                    <a:pt x="1622" y="14785"/>
                  </a:cubicBezTo>
                  <a:lnTo>
                    <a:pt x="4063" y="14785"/>
                  </a:lnTo>
                  <a:lnTo>
                    <a:pt x="4084" y="14702"/>
                  </a:lnTo>
                  <a:cubicBezTo>
                    <a:pt x="4435" y="13241"/>
                    <a:pt x="5007" y="11855"/>
                    <a:pt x="5787" y="10583"/>
                  </a:cubicBezTo>
                  <a:lnTo>
                    <a:pt x="5832" y="10510"/>
                  </a:lnTo>
                  <a:lnTo>
                    <a:pt x="4106" y="8783"/>
                  </a:lnTo>
                  <a:cubicBezTo>
                    <a:pt x="3560" y="8237"/>
                    <a:pt x="3560" y="7347"/>
                    <a:pt x="4106" y="6799"/>
                  </a:cubicBezTo>
                  <a:lnTo>
                    <a:pt x="6797" y="4109"/>
                  </a:lnTo>
                  <a:cubicBezTo>
                    <a:pt x="7062" y="3844"/>
                    <a:pt x="7414" y="3699"/>
                    <a:pt x="7788" y="3699"/>
                  </a:cubicBezTo>
                  <a:cubicBezTo>
                    <a:pt x="8163" y="3699"/>
                    <a:pt x="8516" y="3844"/>
                    <a:pt x="8780" y="4109"/>
                  </a:cubicBezTo>
                  <a:lnTo>
                    <a:pt x="10506" y="5834"/>
                  </a:lnTo>
                  <a:lnTo>
                    <a:pt x="10579" y="5789"/>
                  </a:lnTo>
                  <a:cubicBezTo>
                    <a:pt x="11853" y="5010"/>
                    <a:pt x="13240" y="4437"/>
                    <a:pt x="14698" y="4084"/>
                  </a:cubicBezTo>
                  <a:lnTo>
                    <a:pt x="14781" y="4064"/>
                  </a:lnTo>
                  <a:lnTo>
                    <a:pt x="14781" y="1621"/>
                  </a:lnTo>
                  <a:cubicBezTo>
                    <a:pt x="14781" y="848"/>
                    <a:pt x="15412" y="218"/>
                    <a:pt x="16184" y="218"/>
                  </a:cubicBezTo>
                  <a:close/>
                  <a:moveTo>
                    <a:pt x="16188" y="0"/>
                  </a:moveTo>
                  <a:cubicBezTo>
                    <a:pt x="15293" y="0"/>
                    <a:pt x="14565" y="728"/>
                    <a:pt x="14565" y="1622"/>
                  </a:cubicBezTo>
                  <a:lnTo>
                    <a:pt x="14565" y="3892"/>
                  </a:lnTo>
                  <a:cubicBezTo>
                    <a:pt x="13144" y="4244"/>
                    <a:pt x="11792" y="4803"/>
                    <a:pt x="10542" y="5556"/>
                  </a:cubicBezTo>
                  <a:lnTo>
                    <a:pt x="8939" y="3952"/>
                  </a:lnTo>
                  <a:cubicBezTo>
                    <a:pt x="8631" y="3646"/>
                    <a:pt x="8225" y="3478"/>
                    <a:pt x="7791" y="3478"/>
                  </a:cubicBezTo>
                  <a:cubicBezTo>
                    <a:pt x="7358" y="3478"/>
                    <a:pt x="6950" y="3646"/>
                    <a:pt x="6644" y="3952"/>
                  </a:cubicBezTo>
                  <a:lnTo>
                    <a:pt x="3954" y="6643"/>
                  </a:lnTo>
                  <a:cubicBezTo>
                    <a:pt x="3322" y="7275"/>
                    <a:pt x="3322" y="8305"/>
                    <a:pt x="3954" y="8937"/>
                  </a:cubicBezTo>
                  <a:lnTo>
                    <a:pt x="5556" y="10542"/>
                  </a:lnTo>
                  <a:cubicBezTo>
                    <a:pt x="4803" y="11788"/>
                    <a:pt x="4244" y="13143"/>
                    <a:pt x="3892" y="14565"/>
                  </a:cubicBezTo>
                  <a:lnTo>
                    <a:pt x="1623" y="14565"/>
                  </a:lnTo>
                  <a:cubicBezTo>
                    <a:pt x="728" y="14565"/>
                    <a:pt x="1" y="15293"/>
                    <a:pt x="1" y="16188"/>
                  </a:cubicBezTo>
                  <a:lnTo>
                    <a:pt x="1" y="19991"/>
                  </a:lnTo>
                  <a:cubicBezTo>
                    <a:pt x="1" y="20886"/>
                    <a:pt x="728" y="21614"/>
                    <a:pt x="1623" y="21614"/>
                  </a:cubicBezTo>
                  <a:lnTo>
                    <a:pt x="3892" y="21614"/>
                  </a:lnTo>
                  <a:cubicBezTo>
                    <a:pt x="4244" y="23038"/>
                    <a:pt x="4803" y="24391"/>
                    <a:pt x="5556" y="25637"/>
                  </a:cubicBezTo>
                  <a:lnTo>
                    <a:pt x="3952" y="27240"/>
                  </a:lnTo>
                  <a:cubicBezTo>
                    <a:pt x="3319" y="27872"/>
                    <a:pt x="3319" y="28902"/>
                    <a:pt x="3952" y="29534"/>
                  </a:cubicBezTo>
                  <a:lnTo>
                    <a:pt x="6643" y="32226"/>
                  </a:lnTo>
                  <a:cubicBezTo>
                    <a:pt x="6949" y="32531"/>
                    <a:pt x="7356" y="32700"/>
                    <a:pt x="7790" y="32700"/>
                  </a:cubicBezTo>
                  <a:cubicBezTo>
                    <a:pt x="8223" y="32700"/>
                    <a:pt x="8630" y="32531"/>
                    <a:pt x="8937" y="32226"/>
                  </a:cubicBezTo>
                  <a:lnTo>
                    <a:pt x="10539" y="30621"/>
                  </a:lnTo>
                  <a:cubicBezTo>
                    <a:pt x="11786" y="31374"/>
                    <a:pt x="13140" y="31934"/>
                    <a:pt x="14563" y="32285"/>
                  </a:cubicBezTo>
                  <a:lnTo>
                    <a:pt x="14563" y="34556"/>
                  </a:lnTo>
                  <a:cubicBezTo>
                    <a:pt x="14563" y="35451"/>
                    <a:pt x="15290" y="36179"/>
                    <a:pt x="16185" y="36179"/>
                  </a:cubicBezTo>
                  <a:lnTo>
                    <a:pt x="19989" y="36179"/>
                  </a:lnTo>
                  <a:cubicBezTo>
                    <a:pt x="20884" y="36179"/>
                    <a:pt x="21613" y="35451"/>
                    <a:pt x="21613" y="34556"/>
                  </a:cubicBezTo>
                  <a:lnTo>
                    <a:pt x="21613" y="32285"/>
                  </a:lnTo>
                  <a:cubicBezTo>
                    <a:pt x="23036" y="31935"/>
                    <a:pt x="24389" y="31374"/>
                    <a:pt x="25636" y="30621"/>
                  </a:cubicBezTo>
                  <a:lnTo>
                    <a:pt x="27239" y="32226"/>
                  </a:lnTo>
                  <a:cubicBezTo>
                    <a:pt x="27546" y="32531"/>
                    <a:pt x="27953" y="32701"/>
                    <a:pt x="28386" y="32701"/>
                  </a:cubicBezTo>
                  <a:cubicBezTo>
                    <a:pt x="28819" y="32701"/>
                    <a:pt x="29227" y="32532"/>
                    <a:pt x="29533" y="32226"/>
                  </a:cubicBezTo>
                  <a:lnTo>
                    <a:pt x="32223" y="29534"/>
                  </a:lnTo>
                  <a:cubicBezTo>
                    <a:pt x="32855" y="28902"/>
                    <a:pt x="32855" y="27872"/>
                    <a:pt x="32223" y="27240"/>
                  </a:cubicBezTo>
                  <a:lnTo>
                    <a:pt x="30621" y="25637"/>
                  </a:lnTo>
                  <a:cubicBezTo>
                    <a:pt x="31374" y="24386"/>
                    <a:pt x="31934" y="23033"/>
                    <a:pt x="32285" y="21614"/>
                  </a:cubicBezTo>
                  <a:lnTo>
                    <a:pt x="34555" y="21614"/>
                  </a:lnTo>
                  <a:cubicBezTo>
                    <a:pt x="35450" y="21614"/>
                    <a:pt x="36177" y="20885"/>
                    <a:pt x="36177" y="19991"/>
                  </a:cubicBezTo>
                  <a:lnTo>
                    <a:pt x="36177" y="16188"/>
                  </a:lnTo>
                  <a:cubicBezTo>
                    <a:pt x="36180" y="15293"/>
                    <a:pt x="35452" y="14565"/>
                    <a:pt x="34557" y="14565"/>
                  </a:cubicBezTo>
                  <a:lnTo>
                    <a:pt x="32288" y="14565"/>
                  </a:lnTo>
                  <a:cubicBezTo>
                    <a:pt x="31937" y="13146"/>
                    <a:pt x="31378" y="11792"/>
                    <a:pt x="30623" y="10542"/>
                  </a:cubicBezTo>
                  <a:lnTo>
                    <a:pt x="32226" y="8937"/>
                  </a:lnTo>
                  <a:cubicBezTo>
                    <a:pt x="32531" y="8631"/>
                    <a:pt x="32701" y="8224"/>
                    <a:pt x="32700" y="7791"/>
                  </a:cubicBezTo>
                  <a:cubicBezTo>
                    <a:pt x="32700" y="7358"/>
                    <a:pt x="32531" y="6949"/>
                    <a:pt x="32226" y="6644"/>
                  </a:cubicBezTo>
                  <a:lnTo>
                    <a:pt x="29536" y="3954"/>
                  </a:lnTo>
                  <a:cubicBezTo>
                    <a:pt x="29229" y="3647"/>
                    <a:pt x="28822" y="3479"/>
                    <a:pt x="28389" y="3479"/>
                  </a:cubicBezTo>
                  <a:cubicBezTo>
                    <a:pt x="27955" y="3479"/>
                    <a:pt x="27548" y="3647"/>
                    <a:pt x="27242" y="3954"/>
                  </a:cubicBezTo>
                  <a:lnTo>
                    <a:pt x="25639" y="5556"/>
                  </a:lnTo>
                  <a:cubicBezTo>
                    <a:pt x="24390" y="4803"/>
                    <a:pt x="23037" y="4244"/>
                    <a:pt x="21615" y="3892"/>
                  </a:cubicBezTo>
                  <a:lnTo>
                    <a:pt x="21615" y="1622"/>
                  </a:lnTo>
                  <a:cubicBezTo>
                    <a:pt x="21615" y="728"/>
                    <a:pt x="20888" y="0"/>
                    <a:pt x="1999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3"/>
            <p:cNvSpPr/>
            <p:nvPr/>
          </p:nvSpPr>
          <p:spPr>
            <a:xfrm>
              <a:off x="8039425" y="1313100"/>
              <a:ext cx="273625" cy="273625"/>
            </a:xfrm>
            <a:custGeom>
              <a:rect b="b" l="l" r="r" t="t"/>
              <a:pathLst>
                <a:path extrusionOk="0" h="10945" w="10945">
                  <a:moveTo>
                    <a:pt x="5473" y="219"/>
                  </a:moveTo>
                  <a:cubicBezTo>
                    <a:pt x="8370" y="219"/>
                    <a:pt x="10726" y="2575"/>
                    <a:pt x="10726" y="5472"/>
                  </a:cubicBezTo>
                  <a:cubicBezTo>
                    <a:pt x="10726" y="8368"/>
                    <a:pt x="8370" y="10724"/>
                    <a:pt x="5473" y="10724"/>
                  </a:cubicBezTo>
                  <a:cubicBezTo>
                    <a:pt x="2577" y="10724"/>
                    <a:pt x="221" y="8368"/>
                    <a:pt x="221" y="5472"/>
                  </a:cubicBezTo>
                  <a:cubicBezTo>
                    <a:pt x="221" y="2576"/>
                    <a:pt x="2577" y="219"/>
                    <a:pt x="5473" y="219"/>
                  </a:cubicBezTo>
                  <a:close/>
                  <a:moveTo>
                    <a:pt x="5473" y="0"/>
                  </a:moveTo>
                  <a:cubicBezTo>
                    <a:pt x="2457" y="0"/>
                    <a:pt x="1" y="2455"/>
                    <a:pt x="1" y="5472"/>
                  </a:cubicBezTo>
                  <a:cubicBezTo>
                    <a:pt x="1" y="8490"/>
                    <a:pt x="2457" y="10945"/>
                    <a:pt x="5473" y="10945"/>
                  </a:cubicBezTo>
                  <a:cubicBezTo>
                    <a:pt x="8490" y="10945"/>
                    <a:pt x="10944" y="8490"/>
                    <a:pt x="10944" y="5472"/>
                  </a:cubicBezTo>
                  <a:cubicBezTo>
                    <a:pt x="10944" y="2455"/>
                    <a:pt x="8490" y="0"/>
                    <a:pt x="547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3"/>
            <p:cNvSpPr/>
            <p:nvPr/>
          </p:nvSpPr>
          <p:spPr>
            <a:xfrm>
              <a:off x="7921700" y="1195400"/>
              <a:ext cx="509075" cy="508975"/>
            </a:xfrm>
            <a:custGeom>
              <a:rect b="b" l="l" r="r" t="t"/>
              <a:pathLst>
                <a:path extrusionOk="0" h="20359" w="20363">
                  <a:moveTo>
                    <a:pt x="11246" y="220"/>
                  </a:moveTo>
                  <a:cubicBezTo>
                    <a:pt x="11655" y="220"/>
                    <a:pt x="11985" y="550"/>
                    <a:pt x="11985" y="958"/>
                  </a:cubicBezTo>
                  <a:lnTo>
                    <a:pt x="11985" y="2363"/>
                  </a:lnTo>
                  <a:lnTo>
                    <a:pt x="12068" y="2384"/>
                  </a:lnTo>
                  <a:cubicBezTo>
                    <a:pt x="12879" y="2579"/>
                    <a:pt x="13651" y="2899"/>
                    <a:pt x="14361" y="3332"/>
                  </a:cubicBezTo>
                  <a:lnTo>
                    <a:pt x="14434" y="3377"/>
                  </a:lnTo>
                  <a:lnTo>
                    <a:pt x="15427" y="2384"/>
                  </a:lnTo>
                  <a:cubicBezTo>
                    <a:pt x="15566" y="2244"/>
                    <a:pt x="15757" y="2174"/>
                    <a:pt x="15948" y="2174"/>
                  </a:cubicBezTo>
                  <a:cubicBezTo>
                    <a:pt x="16140" y="2174"/>
                    <a:pt x="16331" y="2244"/>
                    <a:pt x="16471" y="2384"/>
                  </a:cubicBezTo>
                  <a:lnTo>
                    <a:pt x="17977" y="3891"/>
                  </a:lnTo>
                  <a:cubicBezTo>
                    <a:pt x="18264" y="4179"/>
                    <a:pt x="18264" y="4646"/>
                    <a:pt x="17977" y="4934"/>
                  </a:cubicBezTo>
                  <a:lnTo>
                    <a:pt x="16985" y="5928"/>
                  </a:lnTo>
                  <a:lnTo>
                    <a:pt x="17030" y="6001"/>
                  </a:lnTo>
                  <a:cubicBezTo>
                    <a:pt x="17465" y="6714"/>
                    <a:pt x="17784" y="7485"/>
                    <a:pt x="17977" y="8294"/>
                  </a:cubicBezTo>
                  <a:lnTo>
                    <a:pt x="17998" y="8378"/>
                  </a:lnTo>
                  <a:lnTo>
                    <a:pt x="19405" y="8378"/>
                  </a:lnTo>
                  <a:cubicBezTo>
                    <a:pt x="19811" y="8378"/>
                    <a:pt x="20141" y="8709"/>
                    <a:pt x="20141" y="9116"/>
                  </a:cubicBezTo>
                  <a:lnTo>
                    <a:pt x="20141" y="11246"/>
                  </a:lnTo>
                  <a:lnTo>
                    <a:pt x="20142" y="11246"/>
                  </a:lnTo>
                  <a:cubicBezTo>
                    <a:pt x="20142" y="11652"/>
                    <a:pt x="19812" y="11984"/>
                    <a:pt x="19406" y="11984"/>
                  </a:cubicBezTo>
                  <a:lnTo>
                    <a:pt x="18000" y="11984"/>
                  </a:lnTo>
                  <a:lnTo>
                    <a:pt x="17979" y="12068"/>
                  </a:lnTo>
                  <a:cubicBezTo>
                    <a:pt x="17785" y="12877"/>
                    <a:pt x="17466" y="13648"/>
                    <a:pt x="17031" y="14361"/>
                  </a:cubicBezTo>
                  <a:lnTo>
                    <a:pt x="16987" y="14434"/>
                  </a:lnTo>
                  <a:lnTo>
                    <a:pt x="17979" y="15426"/>
                  </a:lnTo>
                  <a:cubicBezTo>
                    <a:pt x="18265" y="15714"/>
                    <a:pt x="18265" y="16182"/>
                    <a:pt x="17979" y="16470"/>
                  </a:cubicBezTo>
                  <a:lnTo>
                    <a:pt x="16473" y="17977"/>
                  </a:lnTo>
                  <a:cubicBezTo>
                    <a:pt x="16333" y="18116"/>
                    <a:pt x="16142" y="18185"/>
                    <a:pt x="15951" y="18185"/>
                  </a:cubicBezTo>
                  <a:cubicBezTo>
                    <a:pt x="15760" y="18185"/>
                    <a:pt x="15568" y="18116"/>
                    <a:pt x="15429" y="17977"/>
                  </a:cubicBezTo>
                  <a:lnTo>
                    <a:pt x="14436" y="16983"/>
                  </a:lnTo>
                  <a:lnTo>
                    <a:pt x="14362" y="17029"/>
                  </a:lnTo>
                  <a:cubicBezTo>
                    <a:pt x="13654" y="17462"/>
                    <a:pt x="12883" y="17780"/>
                    <a:pt x="12069" y="17977"/>
                  </a:cubicBezTo>
                  <a:lnTo>
                    <a:pt x="11986" y="17997"/>
                  </a:lnTo>
                  <a:lnTo>
                    <a:pt x="11986" y="19404"/>
                  </a:lnTo>
                  <a:cubicBezTo>
                    <a:pt x="11986" y="19810"/>
                    <a:pt x="11656" y="20141"/>
                    <a:pt x="11248" y="20141"/>
                  </a:cubicBezTo>
                  <a:lnTo>
                    <a:pt x="9117" y="20141"/>
                  </a:lnTo>
                  <a:cubicBezTo>
                    <a:pt x="8710" y="20141"/>
                    <a:pt x="8379" y="19810"/>
                    <a:pt x="8379" y="19404"/>
                  </a:cubicBezTo>
                  <a:lnTo>
                    <a:pt x="8379" y="17997"/>
                  </a:lnTo>
                  <a:lnTo>
                    <a:pt x="8295" y="17977"/>
                  </a:lnTo>
                  <a:cubicBezTo>
                    <a:pt x="7482" y="17780"/>
                    <a:pt x="6710" y="17462"/>
                    <a:pt x="6001" y="17029"/>
                  </a:cubicBezTo>
                  <a:lnTo>
                    <a:pt x="5928" y="16983"/>
                  </a:lnTo>
                  <a:lnTo>
                    <a:pt x="4936" y="17977"/>
                  </a:lnTo>
                  <a:cubicBezTo>
                    <a:pt x="4797" y="18116"/>
                    <a:pt x="4605" y="18185"/>
                    <a:pt x="4414" y="18185"/>
                  </a:cubicBezTo>
                  <a:cubicBezTo>
                    <a:pt x="4223" y="18185"/>
                    <a:pt x="4032" y="18116"/>
                    <a:pt x="3893" y="17977"/>
                  </a:cubicBezTo>
                  <a:lnTo>
                    <a:pt x="2387" y="16470"/>
                  </a:lnTo>
                  <a:cubicBezTo>
                    <a:pt x="2101" y="16182"/>
                    <a:pt x="2101" y="15714"/>
                    <a:pt x="2387" y="15426"/>
                  </a:cubicBezTo>
                  <a:lnTo>
                    <a:pt x="3380" y="14434"/>
                  </a:lnTo>
                  <a:lnTo>
                    <a:pt x="3336" y="14361"/>
                  </a:lnTo>
                  <a:cubicBezTo>
                    <a:pt x="2902" y="13653"/>
                    <a:pt x="2583" y="12881"/>
                    <a:pt x="2387" y="12068"/>
                  </a:cubicBezTo>
                  <a:lnTo>
                    <a:pt x="2366" y="11984"/>
                  </a:lnTo>
                  <a:lnTo>
                    <a:pt x="960" y="11984"/>
                  </a:lnTo>
                  <a:cubicBezTo>
                    <a:pt x="554" y="11984"/>
                    <a:pt x="222" y="11653"/>
                    <a:pt x="222" y="11246"/>
                  </a:cubicBezTo>
                  <a:lnTo>
                    <a:pt x="222" y="9116"/>
                  </a:lnTo>
                  <a:cubicBezTo>
                    <a:pt x="222" y="8710"/>
                    <a:pt x="553" y="8378"/>
                    <a:pt x="960" y="8378"/>
                  </a:cubicBezTo>
                  <a:lnTo>
                    <a:pt x="2366" y="8378"/>
                  </a:lnTo>
                  <a:lnTo>
                    <a:pt x="2387" y="8294"/>
                  </a:lnTo>
                  <a:cubicBezTo>
                    <a:pt x="2583" y="7481"/>
                    <a:pt x="2902" y="6708"/>
                    <a:pt x="3336" y="6001"/>
                  </a:cubicBezTo>
                  <a:lnTo>
                    <a:pt x="3380" y="5928"/>
                  </a:lnTo>
                  <a:lnTo>
                    <a:pt x="2387" y="4934"/>
                  </a:lnTo>
                  <a:cubicBezTo>
                    <a:pt x="2101" y="4646"/>
                    <a:pt x="2101" y="4179"/>
                    <a:pt x="2387" y="3890"/>
                  </a:cubicBezTo>
                  <a:lnTo>
                    <a:pt x="3893" y="2383"/>
                  </a:lnTo>
                  <a:cubicBezTo>
                    <a:pt x="4032" y="2244"/>
                    <a:pt x="4223" y="2174"/>
                    <a:pt x="4414" y="2174"/>
                  </a:cubicBezTo>
                  <a:cubicBezTo>
                    <a:pt x="4606" y="2174"/>
                    <a:pt x="4797" y="2244"/>
                    <a:pt x="4936" y="2383"/>
                  </a:cubicBezTo>
                  <a:lnTo>
                    <a:pt x="5928" y="3377"/>
                  </a:lnTo>
                  <a:lnTo>
                    <a:pt x="6001" y="3332"/>
                  </a:lnTo>
                  <a:cubicBezTo>
                    <a:pt x="6711" y="2899"/>
                    <a:pt x="7482" y="2578"/>
                    <a:pt x="8295" y="2383"/>
                  </a:cubicBezTo>
                  <a:lnTo>
                    <a:pt x="8379" y="2362"/>
                  </a:lnTo>
                  <a:lnTo>
                    <a:pt x="8379" y="958"/>
                  </a:lnTo>
                  <a:cubicBezTo>
                    <a:pt x="8379" y="551"/>
                    <a:pt x="8709" y="220"/>
                    <a:pt x="9117" y="220"/>
                  </a:cubicBezTo>
                  <a:close/>
                  <a:moveTo>
                    <a:pt x="9117" y="0"/>
                  </a:moveTo>
                  <a:cubicBezTo>
                    <a:pt x="8588" y="0"/>
                    <a:pt x="8159" y="430"/>
                    <a:pt x="8159" y="957"/>
                  </a:cubicBezTo>
                  <a:lnTo>
                    <a:pt x="8159" y="2190"/>
                  </a:lnTo>
                  <a:cubicBezTo>
                    <a:pt x="7384" y="2385"/>
                    <a:pt x="6644" y="2690"/>
                    <a:pt x="5960" y="3100"/>
                  </a:cubicBezTo>
                  <a:lnTo>
                    <a:pt x="5089" y="2228"/>
                  </a:lnTo>
                  <a:cubicBezTo>
                    <a:pt x="4908" y="2047"/>
                    <a:pt x="4668" y="1948"/>
                    <a:pt x="4412" y="1948"/>
                  </a:cubicBezTo>
                  <a:cubicBezTo>
                    <a:pt x="4155" y="1948"/>
                    <a:pt x="3916" y="2047"/>
                    <a:pt x="3736" y="2228"/>
                  </a:cubicBezTo>
                  <a:lnTo>
                    <a:pt x="2229" y="3734"/>
                  </a:lnTo>
                  <a:cubicBezTo>
                    <a:pt x="1856" y="4108"/>
                    <a:pt x="1856" y="4715"/>
                    <a:pt x="2229" y="5089"/>
                  </a:cubicBezTo>
                  <a:lnTo>
                    <a:pt x="3100" y="5960"/>
                  </a:lnTo>
                  <a:cubicBezTo>
                    <a:pt x="2693" y="6641"/>
                    <a:pt x="2387" y="7380"/>
                    <a:pt x="2191" y="8157"/>
                  </a:cubicBezTo>
                  <a:lnTo>
                    <a:pt x="957" y="8157"/>
                  </a:lnTo>
                  <a:cubicBezTo>
                    <a:pt x="431" y="8157"/>
                    <a:pt x="1" y="8587"/>
                    <a:pt x="1" y="9114"/>
                  </a:cubicBezTo>
                  <a:lnTo>
                    <a:pt x="1" y="11246"/>
                  </a:lnTo>
                  <a:cubicBezTo>
                    <a:pt x="1" y="11773"/>
                    <a:pt x="431" y="12202"/>
                    <a:pt x="957" y="12202"/>
                  </a:cubicBezTo>
                  <a:lnTo>
                    <a:pt x="2191" y="12202"/>
                  </a:lnTo>
                  <a:cubicBezTo>
                    <a:pt x="2388" y="12980"/>
                    <a:pt x="2693" y="13719"/>
                    <a:pt x="3100" y="14401"/>
                  </a:cubicBezTo>
                  <a:lnTo>
                    <a:pt x="2229" y="15271"/>
                  </a:lnTo>
                  <a:cubicBezTo>
                    <a:pt x="1856" y="15643"/>
                    <a:pt x="1856" y="16250"/>
                    <a:pt x="2229" y="16624"/>
                  </a:cubicBezTo>
                  <a:lnTo>
                    <a:pt x="3736" y="18131"/>
                  </a:lnTo>
                  <a:cubicBezTo>
                    <a:pt x="3917" y="18311"/>
                    <a:pt x="4155" y="18412"/>
                    <a:pt x="4412" y="18412"/>
                  </a:cubicBezTo>
                  <a:cubicBezTo>
                    <a:pt x="4668" y="18412"/>
                    <a:pt x="4908" y="18311"/>
                    <a:pt x="5089" y="18131"/>
                  </a:cubicBezTo>
                  <a:lnTo>
                    <a:pt x="5960" y="17260"/>
                  </a:lnTo>
                  <a:cubicBezTo>
                    <a:pt x="6643" y="17667"/>
                    <a:pt x="7383" y="17973"/>
                    <a:pt x="8159" y="18168"/>
                  </a:cubicBezTo>
                  <a:lnTo>
                    <a:pt x="8159" y="19402"/>
                  </a:lnTo>
                  <a:cubicBezTo>
                    <a:pt x="8159" y="19930"/>
                    <a:pt x="8588" y="20359"/>
                    <a:pt x="9117" y="20359"/>
                  </a:cubicBezTo>
                  <a:lnTo>
                    <a:pt x="11246" y="20359"/>
                  </a:lnTo>
                  <a:cubicBezTo>
                    <a:pt x="11775" y="20359"/>
                    <a:pt x="12205" y="19930"/>
                    <a:pt x="12205" y="19402"/>
                  </a:cubicBezTo>
                  <a:lnTo>
                    <a:pt x="12205" y="18168"/>
                  </a:lnTo>
                  <a:cubicBezTo>
                    <a:pt x="12982" y="17973"/>
                    <a:pt x="13720" y="17667"/>
                    <a:pt x="14403" y="17260"/>
                  </a:cubicBezTo>
                  <a:lnTo>
                    <a:pt x="15273" y="18131"/>
                  </a:lnTo>
                  <a:cubicBezTo>
                    <a:pt x="15455" y="18311"/>
                    <a:pt x="15694" y="18412"/>
                    <a:pt x="15950" y="18412"/>
                  </a:cubicBezTo>
                  <a:cubicBezTo>
                    <a:pt x="16206" y="18412"/>
                    <a:pt x="16447" y="18311"/>
                    <a:pt x="16627" y="18131"/>
                  </a:cubicBezTo>
                  <a:lnTo>
                    <a:pt x="18134" y="16624"/>
                  </a:lnTo>
                  <a:cubicBezTo>
                    <a:pt x="18506" y="16250"/>
                    <a:pt x="18506" y="15643"/>
                    <a:pt x="18134" y="15271"/>
                  </a:cubicBezTo>
                  <a:lnTo>
                    <a:pt x="17262" y="14401"/>
                  </a:lnTo>
                  <a:cubicBezTo>
                    <a:pt x="17671" y="13714"/>
                    <a:pt x="17976" y="12975"/>
                    <a:pt x="18171" y="12202"/>
                  </a:cubicBezTo>
                  <a:lnTo>
                    <a:pt x="19405" y="12202"/>
                  </a:lnTo>
                  <a:cubicBezTo>
                    <a:pt x="19931" y="12202"/>
                    <a:pt x="20361" y="11773"/>
                    <a:pt x="20361" y="11246"/>
                  </a:cubicBezTo>
                  <a:lnTo>
                    <a:pt x="20361" y="9116"/>
                  </a:lnTo>
                  <a:cubicBezTo>
                    <a:pt x="20362" y="8587"/>
                    <a:pt x="19933" y="8157"/>
                    <a:pt x="19406" y="8157"/>
                  </a:cubicBezTo>
                  <a:lnTo>
                    <a:pt x="18172" y="8157"/>
                  </a:lnTo>
                  <a:cubicBezTo>
                    <a:pt x="17977" y="7385"/>
                    <a:pt x="17672" y="6646"/>
                    <a:pt x="17263" y="5960"/>
                  </a:cubicBezTo>
                  <a:lnTo>
                    <a:pt x="18135" y="5089"/>
                  </a:lnTo>
                  <a:cubicBezTo>
                    <a:pt x="18507" y="4715"/>
                    <a:pt x="18507" y="4109"/>
                    <a:pt x="18135" y="3734"/>
                  </a:cubicBezTo>
                  <a:lnTo>
                    <a:pt x="16628" y="2228"/>
                  </a:lnTo>
                  <a:cubicBezTo>
                    <a:pt x="16446" y="2047"/>
                    <a:pt x="16207" y="1948"/>
                    <a:pt x="15951" y="1948"/>
                  </a:cubicBezTo>
                  <a:cubicBezTo>
                    <a:pt x="15695" y="1948"/>
                    <a:pt x="15456" y="2047"/>
                    <a:pt x="15274" y="2228"/>
                  </a:cubicBezTo>
                  <a:lnTo>
                    <a:pt x="14404" y="3100"/>
                  </a:lnTo>
                  <a:cubicBezTo>
                    <a:pt x="13720" y="2690"/>
                    <a:pt x="12980" y="2385"/>
                    <a:pt x="12206" y="2190"/>
                  </a:cubicBezTo>
                  <a:lnTo>
                    <a:pt x="12206" y="957"/>
                  </a:lnTo>
                  <a:cubicBezTo>
                    <a:pt x="12206" y="430"/>
                    <a:pt x="11776" y="0"/>
                    <a:pt x="1124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63"/>
          <p:cNvSpPr/>
          <p:nvPr/>
        </p:nvSpPr>
        <p:spPr>
          <a:xfrm>
            <a:off x="8087525" y="217213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3"/>
          <p:cNvSpPr/>
          <p:nvPr/>
        </p:nvSpPr>
        <p:spPr>
          <a:xfrm>
            <a:off x="4210121" y="40590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3"/>
          <p:cNvSpPr/>
          <p:nvPr/>
        </p:nvSpPr>
        <p:spPr>
          <a:xfrm>
            <a:off x="1203775" y="420809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3"/>
          <p:cNvSpPr/>
          <p:nvPr/>
        </p:nvSpPr>
        <p:spPr>
          <a:xfrm>
            <a:off x="7595733" y="10605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3"/>
          <p:cNvSpPr/>
          <p:nvPr/>
        </p:nvSpPr>
        <p:spPr>
          <a:xfrm>
            <a:off x="3296075" y="15388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3"/>
          <p:cNvSpPr/>
          <p:nvPr/>
        </p:nvSpPr>
        <p:spPr>
          <a:xfrm>
            <a:off x="1099733" y="8025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a:off x="5218950" y="2338201"/>
            <a:ext cx="1200990" cy="667713"/>
          </a:xfrm>
          <a:custGeom>
            <a:rect b="b" l="l" r="r" t="t"/>
            <a:pathLst>
              <a:path extrusionOk="0" h="13902" w="25005">
                <a:moveTo>
                  <a:pt x="24203" y="0"/>
                </a:moveTo>
                <a:cubicBezTo>
                  <a:pt x="23759" y="0"/>
                  <a:pt x="23400" y="359"/>
                  <a:pt x="23400" y="803"/>
                </a:cubicBezTo>
                <a:cubicBezTo>
                  <a:pt x="23400" y="1028"/>
                  <a:pt x="23492" y="1232"/>
                  <a:pt x="23641" y="1377"/>
                </a:cubicBezTo>
                <a:lnTo>
                  <a:pt x="20686" y="5370"/>
                </a:lnTo>
                <a:cubicBezTo>
                  <a:pt x="20571" y="5307"/>
                  <a:pt x="20443" y="5269"/>
                  <a:pt x="20303" y="5269"/>
                </a:cubicBezTo>
                <a:cubicBezTo>
                  <a:pt x="20016" y="5269"/>
                  <a:pt x="19766" y="5420"/>
                  <a:pt x="19624" y="5646"/>
                </a:cubicBezTo>
                <a:lnTo>
                  <a:pt x="17168" y="4540"/>
                </a:lnTo>
                <a:cubicBezTo>
                  <a:pt x="17190" y="4468"/>
                  <a:pt x="17204" y="4394"/>
                  <a:pt x="17204" y="4316"/>
                </a:cubicBezTo>
                <a:cubicBezTo>
                  <a:pt x="17204" y="3872"/>
                  <a:pt x="16844" y="3514"/>
                  <a:pt x="16402" y="3514"/>
                </a:cubicBezTo>
                <a:cubicBezTo>
                  <a:pt x="15959" y="3514"/>
                  <a:pt x="15599" y="3872"/>
                  <a:pt x="15599" y="4316"/>
                </a:cubicBezTo>
                <a:cubicBezTo>
                  <a:pt x="15599" y="4483"/>
                  <a:pt x="15650" y="4638"/>
                  <a:pt x="15738" y="4766"/>
                </a:cubicBezTo>
                <a:lnTo>
                  <a:pt x="13017" y="7216"/>
                </a:lnTo>
                <a:cubicBezTo>
                  <a:pt x="12876" y="7098"/>
                  <a:pt x="12699" y="7024"/>
                  <a:pt x="12500" y="7024"/>
                </a:cubicBezTo>
                <a:cubicBezTo>
                  <a:pt x="12057" y="7024"/>
                  <a:pt x="11698" y="7384"/>
                  <a:pt x="11698" y="7828"/>
                </a:cubicBezTo>
                <a:cubicBezTo>
                  <a:pt x="11698" y="7906"/>
                  <a:pt x="11714" y="7981"/>
                  <a:pt x="11734" y="8052"/>
                </a:cubicBezTo>
                <a:lnTo>
                  <a:pt x="9281" y="9158"/>
                </a:lnTo>
                <a:cubicBezTo>
                  <a:pt x="9138" y="8932"/>
                  <a:pt x="8889" y="8782"/>
                  <a:pt x="8602" y="8782"/>
                </a:cubicBezTo>
                <a:cubicBezTo>
                  <a:pt x="8159" y="8782"/>
                  <a:pt x="7799" y="9142"/>
                  <a:pt x="7799" y="9584"/>
                </a:cubicBezTo>
                <a:cubicBezTo>
                  <a:pt x="7799" y="9751"/>
                  <a:pt x="7850" y="9907"/>
                  <a:pt x="7937" y="10035"/>
                </a:cubicBezTo>
                <a:lnTo>
                  <a:pt x="5217" y="12485"/>
                </a:lnTo>
                <a:cubicBezTo>
                  <a:pt x="5077" y="12367"/>
                  <a:pt x="4899" y="12294"/>
                  <a:pt x="4702" y="12294"/>
                </a:cubicBezTo>
                <a:cubicBezTo>
                  <a:pt x="4415" y="12294"/>
                  <a:pt x="4165" y="12446"/>
                  <a:pt x="4024" y="12672"/>
                </a:cubicBezTo>
                <a:lnTo>
                  <a:pt x="1568" y="11567"/>
                </a:lnTo>
                <a:cubicBezTo>
                  <a:pt x="1591" y="11495"/>
                  <a:pt x="1604" y="11420"/>
                  <a:pt x="1604" y="11341"/>
                </a:cubicBezTo>
                <a:cubicBezTo>
                  <a:pt x="1604" y="10898"/>
                  <a:pt x="1245" y="10539"/>
                  <a:pt x="802" y="10539"/>
                </a:cubicBezTo>
                <a:cubicBezTo>
                  <a:pt x="359" y="10539"/>
                  <a:pt x="0" y="10898"/>
                  <a:pt x="0" y="11341"/>
                </a:cubicBezTo>
                <a:cubicBezTo>
                  <a:pt x="0" y="11785"/>
                  <a:pt x="359" y="12145"/>
                  <a:pt x="802" y="12145"/>
                </a:cubicBezTo>
                <a:cubicBezTo>
                  <a:pt x="1089" y="12145"/>
                  <a:pt x="1339" y="11993"/>
                  <a:pt x="1481" y="11768"/>
                </a:cubicBezTo>
                <a:lnTo>
                  <a:pt x="3937" y="12874"/>
                </a:lnTo>
                <a:cubicBezTo>
                  <a:pt x="3916" y="12946"/>
                  <a:pt x="3901" y="13020"/>
                  <a:pt x="3901" y="13099"/>
                </a:cubicBezTo>
                <a:cubicBezTo>
                  <a:pt x="3901" y="13542"/>
                  <a:pt x="4260" y="13901"/>
                  <a:pt x="4703" y="13901"/>
                </a:cubicBezTo>
                <a:cubicBezTo>
                  <a:pt x="5146" y="13901"/>
                  <a:pt x="5506" y="13542"/>
                  <a:pt x="5506" y="13099"/>
                </a:cubicBezTo>
                <a:cubicBezTo>
                  <a:pt x="5506" y="12931"/>
                  <a:pt x="5455" y="12776"/>
                  <a:pt x="5367" y="12647"/>
                </a:cubicBezTo>
                <a:lnTo>
                  <a:pt x="8088" y="10197"/>
                </a:lnTo>
                <a:cubicBezTo>
                  <a:pt x="8227" y="10315"/>
                  <a:pt x="8405" y="10389"/>
                  <a:pt x="8603" y="10389"/>
                </a:cubicBezTo>
                <a:cubicBezTo>
                  <a:pt x="9047" y="10389"/>
                  <a:pt x="9405" y="10029"/>
                  <a:pt x="9405" y="9585"/>
                </a:cubicBezTo>
                <a:cubicBezTo>
                  <a:pt x="9405" y="9507"/>
                  <a:pt x="9392" y="9433"/>
                  <a:pt x="9369" y="9361"/>
                </a:cubicBezTo>
                <a:lnTo>
                  <a:pt x="11824" y="8255"/>
                </a:lnTo>
                <a:cubicBezTo>
                  <a:pt x="11965" y="8481"/>
                  <a:pt x="12216" y="8631"/>
                  <a:pt x="12500" y="8631"/>
                </a:cubicBezTo>
                <a:cubicBezTo>
                  <a:pt x="12945" y="8631"/>
                  <a:pt x="13305" y="8273"/>
                  <a:pt x="13305" y="7829"/>
                </a:cubicBezTo>
                <a:cubicBezTo>
                  <a:pt x="13305" y="7662"/>
                  <a:pt x="13253" y="7506"/>
                  <a:pt x="13166" y="7378"/>
                </a:cubicBezTo>
                <a:lnTo>
                  <a:pt x="15886" y="4928"/>
                </a:lnTo>
                <a:cubicBezTo>
                  <a:pt x="16026" y="5046"/>
                  <a:pt x="16203" y="5119"/>
                  <a:pt x="16401" y="5119"/>
                </a:cubicBezTo>
                <a:cubicBezTo>
                  <a:pt x="16688" y="5119"/>
                  <a:pt x="16937" y="4967"/>
                  <a:pt x="17080" y="4741"/>
                </a:cubicBezTo>
                <a:lnTo>
                  <a:pt x="19535" y="5847"/>
                </a:lnTo>
                <a:cubicBezTo>
                  <a:pt x="19514" y="5919"/>
                  <a:pt x="19499" y="5994"/>
                  <a:pt x="19499" y="6072"/>
                </a:cubicBezTo>
                <a:cubicBezTo>
                  <a:pt x="19499" y="6515"/>
                  <a:pt x="19859" y="6875"/>
                  <a:pt x="20303" y="6875"/>
                </a:cubicBezTo>
                <a:cubicBezTo>
                  <a:pt x="20746" y="6875"/>
                  <a:pt x="21105" y="6517"/>
                  <a:pt x="21105" y="6072"/>
                </a:cubicBezTo>
                <a:cubicBezTo>
                  <a:pt x="21105" y="5847"/>
                  <a:pt x="21013" y="5645"/>
                  <a:pt x="20863" y="5499"/>
                </a:cubicBezTo>
                <a:lnTo>
                  <a:pt x="23818" y="1506"/>
                </a:lnTo>
                <a:cubicBezTo>
                  <a:pt x="23933" y="1567"/>
                  <a:pt x="24062" y="1607"/>
                  <a:pt x="24202" y="1607"/>
                </a:cubicBezTo>
                <a:cubicBezTo>
                  <a:pt x="24645" y="1607"/>
                  <a:pt x="25005" y="1248"/>
                  <a:pt x="25005" y="803"/>
                </a:cubicBezTo>
                <a:cubicBezTo>
                  <a:pt x="25005" y="360"/>
                  <a:pt x="24646" y="0"/>
                  <a:pt x="2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63"/>
          <p:cNvGrpSpPr/>
          <p:nvPr/>
        </p:nvGrpSpPr>
        <p:grpSpPr>
          <a:xfrm>
            <a:off x="6035702" y="2150987"/>
            <a:ext cx="2006744" cy="2119814"/>
            <a:chOff x="6035702" y="2150987"/>
            <a:chExt cx="2006744" cy="2119814"/>
          </a:xfrm>
        </p:grpSpPr>
        <p:grpSp>
          <p:nvGrpSpPr>
            <p:cNvPr id="933" name="Google Shape;933;p63"/>
            <p:cNvGrpSpPr/>
            <p:nvPr/>
          </p:nvGrpSpPr>
          <p:grpSpPr>
            <a:xfrm>
              <a:off x="7027876" y="2600305"/>
              <a:ext cx="812507" cy="812426"/>
              <a:chOff x="3326117" y="4061746"/>
              <a:chExt cx="400862" cy="400822"/>
            </a:xfrm>
          </p:grpSpPr>
          <p:sp>
            <p:nvSpPr>
              <p:cNvPr id="934" name="Google Shape;934;p63"/>
              <p:cNvSpPr/>
              <p:nvPr/>
            </p:nvSpPr>
            <p:spPr>
              <a:xfrm>
                <a:off x="3326117" y="4061746"/>
                <a:ext cx="400862" cy="400822"/>
              </a:xfrm>
              <a:custGeom>
                <a:rect b="b" l="l" r="r" t="t"/>
                <a:pathLst>
                  <a:path extrusionOk="0" h="10102" w="10103">
                    <a:moveTo>
                      <a:pt x="5051" y="0"/>
                    </a:moveTo>
                    <a:cubicBezTo>
                      <a:pt x="2262" y="0"/>
                      <a:pt x="1" y="2261"/>
                      <a:pt x="1" y="5051"/>
                    </a:cubicBezTo>
                    <a:cubicBezTo>
                      <a:pt x="1" y="7841"/>
                      <a:pt x="2262" y="10101"/>
                      <a:pt x="5051" y="10101"/>
                    </a:cubicBezTo>
                    <a:cubicBezTo>
                      <a:pt x="7841" y="10101"/>
                      <a:pt x="10103" y="7841"/>
                      <a:pt x="10103" y="5051"/>
                    </a:cubicBezTo>
                    <a:cubicBezTo>
                      <a:pt x="10103" y="2261"/>
                      <a:pt x="7841" y="0"/>
                      <a:pt x="5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3"/>
              <p:cNvSpPr/>
              <p:nvPr/>
            </p:nvSpPr>
            <p:spPr>
              <a:xfrm>
                <a:off x="3349804" y="4085433"/>
                <a:ext cx="353447" cy="353407"/>
              </a:xfrm>
              <a:custGeom>
                <a:rect b="b" l="l" r="r" t="t"/>
                <a:pathLst>
                  <a:path extrusionOk="0" h="8907" w="8908">
                    <a:moveTo>
                      <a:pt x="4453" y="439"/>
                    </a:moveTo>
                    <a:cubicBezTo>
                      <a:pt x="6667" y="439"/>
                      <a:pt x="8468" y="2240"/>
                      <a:pt x="8468" y="4454"/>
                    </a:cubicBezTo>
                    <a:cubicBezTo>
                      <a:pt x="8468" y="6668"/>
                      <a:pt x="6667" y="8468"/>
                      <a:pt x="4453" y="8468"/>
                    </a:cubicBezTo>
                    <a:cubicBezTo>
                      <a:pt x="2240" y="8468"/>
                      <a:pt x="438" y="6668"/>
                      <a:pt x="438" y="4454"/>
                    </a:cubicBezTo>
                    <a:cubicBezTo>
                      <a:pt x="438" y="2240"/>
                      <a:pt x="2240" y="439"/>
                      <a:pt x="4453" y="439"/>
                    </a:cubicBezTo>
                    <a:close/>
                    <a:moveTo>
                      <a:pt x="4453" y="1"/>
                    </a:moveTo>
                    <a:cubicBezTo>
                      <a:pt x="1998" y="1"/>
                      <a:pt x="0" y="1999"/>
                      <a:pt x="0" y="4454"/>
                    </a:cubicBezTo>
                    <a:cubicBezTo>
                      <a:pt x="0" y="6909"/>
                      <a:pt x="1998" y="8907"/>
                      <a:pt x="4453" y="8907"/>
                    </a:cubicBezTo>
                    <a:cubicBezTo>
                      <a:pt x="6909" y="8907"/>
                      <a:pt x="8906" y="6909"/>
                      <a:pt x="8906" y="4454"/>
                    </a:cubicBezTo>
                    <a:cubicBezTo>
                      <a:pt x="8907" y="1999"/>
                      <a:pt x="6910" y="1"/>
                      <a:pt x="4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3"/>
              <p:cNvSpPr/>
              <p:nvPr/>
            </p:nvSpPr>
            <p:spPr>
              <a:xfrm>
                <a:off x="3456061" y="4152607"/>
                <a:ext cx="140974" cy="219059"/>
              </a:xfrm>
              <a:custGeom>
                <a:rect b="b" l="l" r="r" t="t"/>
                <a:pathLst>
                  <a:path extrusionOk="0" h="5521" w="3553">
                    <a:moveTo>
                      <a:pt x="1486" y="0"/>
                    </a:moveTo>
                    <a:lnTo>
                      <a:pt x="1486" y="646"/>
                    </a:lnTo>
                    <a:cubicBezTo>
                      <a:pt x="535" y="764"/>
                      <a:pt x="71" y="1309"/>
                      <a:pt x="71" y="1956"/>
                    </a:cubicBezTo>
                    <a:cubicBezTo>
                      <a:pt x="71" y="3482"/>
                      <a:pt x="2408" y="3007"/>
                      <a:pt x="2408" y="3659"/>
                    </a:cubicBezTo>
                    <a:cubicBezTo>
                      <a:pt x="2408" y="3859"/>
                      <a:pt x="2221" y="3994"/>
                      <a:pt x="1738" y="3994"/>
                    </a:cubicBezTo>
                    <a:cubicBezTo>
                      <a:pt x="1262" y="3994"/>
                      <a:pt x="746" y="3829"/>
                      <a:pt x="382" y="3588"/>
                    </a:cubicBezTo>
                    <a:lnTo>
                      <a:pt x="0" y="4446"/>
                    </a:lnTo>
                    <a:cubicBezTo>
                      <a:pt x="341" y="4682"/>
                      <a:pt x="899" y="4851"/>
                      <a:pt x="1486" y="4892"/>
                    </a:cubicBezTo>
                    <a:lnTo>
                      <a:pt x="1486" y="5521"/>
                    </a:lnTo>
                    <a:lnTo>
                      <a:pt x="2191" y="5521"/>
                    </a:lnTo>
                    <a:lnTo>
                      <a:pt x="2191" y="4869"/>
                    </a:lnTo>
                    <a:cubicBezTo>
                      <a:pt x="3106" y="4734"/>
                      <a:pt x="3552" y="4194"/>
                      <a:pt x="3552" y="3570"/>
                    </a:cubicBezTo>
                    <a:cubicBezTo>
                      <a:pt x="3552" y="2055"/>
                      <a:pt x="1221" y="2525"/>
                      <a:pt x="1221" y="1897"/>
                    </a:cubicBezTo>
                    <a:cubicBezTo>
                      <a:pt x="1221" y="1691"/>
                      <a:pt x="1398" y="1526"/>
                      <a:pt x="1884" y="1526"/>
                    </a:cubicBezTo>
                    <a:cubicBezTo>
                      <a:pt x="2242" y="1526"/>
                      <a:pt x="2630" y="1633"/>
                      <a:pt x="3024" y="1844"/>
                    </a:cubicBezTo>
                    <a:lnTo>
                      <a:pt x="3383" y="981"/>
                    </a:lnTo>
                    <a:cubicBezTo>
                      <a:pt x="3055" y="787"/>
                      <a:pt x="2625" y="669"/>
                      <a:pt x="2191" y="634"/>
                    </a:cubicBezTo>
                    <a:lnTo>
                      <a:pt x="2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63"/>
            <p:cNvGrpSpPr/>
            <p:nvPr/>
          </p:nvGrpSpPr>
          <p:grpSpPr>
            <a:xfrm>
              <a:off x="7021369" y="3783763"/>
              <a:ext cx="487118" cy="487038"/>
              <a:chOff x="3296082" y="4578621"/>
              <a:chExt cx="240327" cy="240287"/>
            </a:xfrm>
          </p:grpSpPr>
          <p:sp>
            <p:nvSpPr>
              <p:cNvPr id="938" name="Google Shape;938;p63"/>
              <p:cNvSpPr/>
              <p:nvPr/>
            </p:nvSpPr>
            <p:spPr>
              <a:xfrm>
                <a:off x="3296082" y="4578621"/>
                <a:ext cx="240327" cy="240287"/>
              </a:xfrm>
              <a:custGeom>
                <a:rect b="b" l="l" r="r" t="t"/>
                <a:pathLst>
                  <a:path extrusionOk="0" h="6056" w="6057">
                    <a:moveTo>
                      <a:pt x="3029" y="0"/>
                    </a:moveTo>
                    <a:cubicBezTo>
                      <a:pt x="1356" y="0"/>
                      <a:pt x="1" y="1356"/>
                      <a:pt x="1" y="3028"/>
                    </a:cubicBezTo>
                    <a:cubicBezTo>
                      <a:pt x="1" y="4700"/>
                      <a:pt x="1356" y="6056"/>
                      <a:pt x="3029" y="6056"/>
                    </a:cubicBezTo>
                    <a:cubicBezTo>
                      <a:pt x="4701" y="6056"/>
                      <a:pt x="6056" y="4700"/>
                      <a:pt x="6056" y="3028"/>
                    </a:cubicBezTo>
                    <a:cubicBezTo>
                      <a:pt x="6056" y="1356"/>
                      <a:pt x="4701" y="0"/>
                      <a:pt x="30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3"/>
              <p:cNvSpPr/>
              <p:nvPr/>
            </p:nvSpPr>
            <p:spPr>
              <a:xfrm>
                <a:off x="3310326" y="4592826"/>
                <a:ext cx="211838" cy="211798"/>
              </a:xfrm>
              <a:custGeom>
                <a:rect b="b" l="l" r="r" t="t"/>
                <a:pathLst>
                  <a:path extrusionOk="0" h="5338" w="5339">
                    <a:moveTo>
                      <a:pt x="2670" y="263"/>
                    </a:moveTo>
                    <a:cubicBezTo>
                      <a:pt x="3996" y="263"/>
                      <a:pt x="5076" y="1343"/>
                      <a:pt x="5076" y="2670"/>
                    </a:cubicBezTo>
                    <a:cubicBezTo>
                      <a:pt x="5076" y="3997"/>
                      <a:pt x="3996" y="5075"/>
                      <a:pt x="2670" y="5075"/>
                    </a:cubicBezTo>
                    <a:cubicBezTo>
                      <a:pt x="1343" y="5075"/>
                      <a:pt x="264" y="3996"/>
                      <a:pt x="264" y="2670"/>
                    </a:cubicBezTo>
                    <a:cubicBezTo>
                      <a:pt x="264" y="1343"/>
                      <a:pt x="1343" y="263"/>
                      <a:pt x="2670" y="263"/>
                    </a:cubicBezTo>
                    <a:close/>
                    <a:moveTo>
                      <a:pt x="2670" y="0"/>
                    </a:moveTo>
                    <a:cubicBezTo>
                      <a:pt x="1198" y="0"/>
                      <a:pt x="1" y="1197"/>
                      <a:pt x="1" y="2669"/>
                    </a:cubicBezTo>
                    <a:cubicBezTo>
                      <a:pt x="1" y="4141"/>
                      <a:pt x="1198" y="5338"/>
                      <a:pt x="2670" y="5338"/>
                    </a:cubicBezTo>
                    <a:cubicBezTo>
                      <a:pt x="4141" y="5338"/>
                      <a:pt x="5338" y="4141"/>
                      <a:pt x="5338" y="2669"/>
                    </a:cubicBezTo>
                    <a:cubicBezTo>
                      <a:pt x="5338" y="1198"/>
                      <a:pt x="4141" y="0"/>
                      <a:pt x="2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3"/>
              <p:cNvSpPr/>
              <p:nvPr/>
            </p:nvSpPr>
            <p:spPr>
              <a:xfrm>
                <a:off x="3373969" y="4633099"/>
                <a:ext cx="84513" cy="131293"/>
              </a:xfrm>
              <a:custGeom>
                <a:rect b="b" l="l" r="r" t="t"/>
                <a:pathLst>
                  <a:path extrusionOk="0" h="3309" w="2130">
                    <a:moveTo>
                      <a:pt x="890" y="0"/>
                    </a:moveTo>
                    <a:lnTo>
                      <a:pt x="890" y="388"/>
                    </a:lnTo>
                    <a:cubicBezTo>
                      <a:pt x="319" y="457"/>
                      <a:pt x="41" y="785"/>
                      <a:pt x="41" y="1172"/>
                    </a:cubicBezTo>
                    <a:cubicBezTo>
                      <a:pt x="41" y="2087"/>
                      <a:pt x="1442" y="1802"/>
                      <a:pt x="1442" y="2193"/>
                    </a:cubicBezTo>
                    <a:cubicBezTo>
                      <a:pt x="1442" y="2312"/>
                      <a:pt x="1329" y="2393"/>
                      <a:pt x="1041" y="2393"/>
                    </a:cubicBezTo>
                    <a:cubicBezTo>
                      <a:pt x="757" y="2393"/>
                      <a:pt x="448" y="2294"/>
                      <a:pt x="228" y="2150"/>
                    </a:cubicBezTo>
                    <a:lnTo>
                      <a:pt x="0" y="2664"/>
                    </a:lnTo>
                    <a:cubicBezTo>
                      <a:pt x="205" y="2806"/>
                      <a:pt x="539" y="2908"/>
                      <a:pt x="891" y="2931"/>
                    </a:cubicBezTo>
                    <a:lnTo>
                      <a:pt x="891" y="3309"/>
                    </a:lnTo>
                    <a:lnTo>
                      <a:pt x="1313" y="3309"/>
                    </a:lnTo>
                    <a:lnTo>
                      <a:pt x="1313" y="2918"/>
                    </a:lnTo>
                    <a:cubicBezTo>
                      <a:pt x="1863" y="2837"/>
                      <a:pt x="2130" y="2513"/>
                      <a:pt x="2130" y="2139"/>
                    </a:cubicBezTo>
                    <a:cubicBezTo>
                      <a:pt x="2130" y="1232"/>
                      <a:pt x="732" y="1514"/>
                      <a:pt x="732" y="1137"/>
                    </a:cubicBezTo>
                    <a:cubicBezTo>
                      <a:pt x="732" y="1015"/>
                      <a:pt x="838" y="916"/>
                      <a:pt x="1130" y="916"/>
                    </a:cubicBezTo>
                    <a:cubicBezTo>
                      <a:pt x="1344" y="916"/>
                      <a:pt x="1576" y="979"/>
                      <a:pt x="1812" y="1106"/>
                    </a:cubicBezTo>
                    <a:lnTo>
                      <a:pt x="2027" y="590"/>
                    </a:lnTo>
                    <a:cubicBezTo>
                      <a:pt x="1830" y="472"/>
                      <a:pt x="1574" y="401"/>
                      <a:pt x="1312" y="381"/>
                    </a:cubicBezTo>
                    <a:lnTo>
                      <a:pt x="1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63"/>
            <p:cNvGrpSpPr/>
            <p:nvPr/>
          </p:nvGrpSpPr>
          <p:grpSpPr>
            <a:xfrm>
              <a:off x="6696066" y="2150987"/>
              <a:ext cx="360694" cy="360694"/>
              <a:chOff x="3132364" y="3888043"/>
              <a:chExt cx="177954" cy="177954"/>
            </a:xfrm>
          </p:grpSpPr>
          <p:sp>
            <p:nvSpPr>
              <p:cNvPr id="942" name="Google Shape;942;p63"/>
              <p:cNvSpPr/>
              <p:nvPr/>
            </p:nvSpPr>
            <p:spPr>
              <a:xfrm>
                <a:off x="3132364" y="3888043"/>
                <a:ext cx="177954" cy="177954"/>
              </a:xfrm>
              <a:custGeom>
                <a:rect b="b" l="l" r="r" t="t"/>
                <a:pathLst>
                  <a:path extrusionOk="0" h="4485" w="4485">
                    <a:moveTo>
                      <a:pt x="2243" y="1"/>
                    </a:moveTo>
                    <a:cubicBezTo>
                      <a:pt x="1006" y="1"/>
                      <a:pt x="1" y="1004"/>
                      <a:pt x="1" y="2243"/>
                    </a:cubicBezTo>
                    <a:cubicBezTo>
                      <a:pt x="1" y="3481"/>
                      <a:pt x="1006" y="4485"/>
                      <a:pt x="2243" y="4485"/>
                    </a:cubicBezTo>
                    <a:cubicBezTo>
                      <a:pt x="3482" y="4485"/>
                      <a:pt x="4485" y="3481"/>
                      <a:pt x="4485" y="2243"/>
                    </a:cubicBezTo>
                    <a:cubicBezTo>
                      <a:pt x="4485" y="1004"/>
                      <a:pt x="3482" y="1"/>
                      <a:pt x="2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3"/>
              <p:cNvSpPr/>
              <p:nvPr/>
            </p:nvSpPr>
            <p:spPr>
              <a:xfrm>
                <a:off x="3142997" y="3898597"/>
                <a:ext cx="156845" cy="156805"/>
              </a:xfrm>
              <a:custGeom>
                <a:rect b="b" l="l" r="r" t="t"/>
                <a:pathLst>
                  <a:path extrusionOk="0" h="3952" w="3953">
                    <a:moveTo>
                      <a:pt x="1977" y="193"/>
                    </a:moveTo>
                    <a:cubicBezTo>
                      <a:pt x="2959" y="193"/>
                      <a:pt x="3758" y="993"/>
                      <a:pt x="3758" y="1976"/>
                    </a:cubicBezTo>
                    <a:cubicBezTo>
                      <a:pt x="3758" y="2959"/>
                      <a:pt x="2959" y="3757"/>
                      <a:pt x="1977" y="3757"/>
                    </a:cubicBezTo>
                    <a:cubicBezTo>
                      <a:pt x="995" y="3757"/>
                      <a:pt x="195" y="2958"/>
                      <a:pt x="195" y="1976"/>
                    </a:cubicBezTo>
                    <a:cubicBezTo>
                      <a:pt x="195" y="993"/>
                      <a:pt x="995" y="193"/>
                      <a:pt x="1977" y="193"/>
                    </a:cubicBezTo>
                    <a:close/>
                    <a:moveTo>
                      <a:pt x="1977" y="0"/>
                    </a:moveTo>
                    <a:cubicBezTo>
                      <a:pt x="887" y="0"/>
                      <a:pt x="0" y="886"/>
                      <a:pt x="0" y="1976"/>
                    </a:cubicBezTo>
                    <a:cubicBezTo>
                      <a:pt x="0" y="3066"/>
                      <a:pt x="888" y="3951"/>
                      <a:pt x="1977" y="3951"/>
                    </a:cubicBezTo>
                    <a:cubicBezTo>
                      <a:pt x="3067" y="3951"/>
                      <a:pt x="3952" y="3065"/>
                      <a:pt x="3952" y="1976"/>
                    </a:cubicBezTo>
                    <a:cubicBezTo>
                      <a:pt x="3952" y="886"/>
                      <a:pt x="3067"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3"/>
              <p:cNvSpPr/>
              <p:nvPr/>
            </p:nvSpPr>
            <p:spPr>
              <a:xfrm>
                <a:off x="3190095" y="3928355"/>
                <a:ext cx="62611" cy="97250"/>
              </a:xfrm>
              <a:custGeom>
                <a:rect b="b" l="l" r="r" t="t"/>
                <a:pathLst>
                  <a:path extrusionOk="0" h="2451" w="1578">
                    <a:moveTo>
                      <a:pt x="659" y="1"/>
                    </a:moveTo>
                    <a:lnTo>
                      <a:pt x="659" y="287"/>
                    </a:lnTo>
                    <a:cubicBezTo>
                      <a:pt x="238" y="338"/>
                      <a:pt x="32" y="582"/>
                      <a:pt x="32" y="868"/>
                    </a:cubicBezTo>
                    <a:cubicBezTo>
                      <a:pt x="32" y="1545"/>
                      <a:pt x="1069" y="1335"/>
                      <a:pt x="1069" y="1624"/>
                    </a:cubicBezTo>
                    <a:cubicBezTo>
                      <a:pt x="1069" y="1712"/>
                      <a:pt x="986" y="1773"/>
                      <a:pt x="772" y="1773"/>
                    </a:cubicBezTo>
                    <a:cubicBezTo>
                      <a:pt x="561" y="1773"/>
                      <a:pt x="333" y="1700"/>
                      <a:pt x="171" y="1593"/>
                    </a:cubicBezTo>
                    <a:lnTo>
                      <a:pt x="1" y="1973"/>
                    </a:lnTo>
                    <a:cubicBezTo>
                      <a:pt x="153" y="2078"/>
                      <a:pt x="400" y="2153"/>
                      <a:pt x="661" y="2172"/>
                    </a:cubicBezTo>
                    <a:lnTo>
                      <a:pt x="661" y="2450"/>
                    </a:lnTo>
                    <a:lnTo>
                      <a:pt x="973" y="2450"/>
                    </a:lnTo>
                    <a:lnTo>
                      <a:pt x="973" y="2161"/>
                    </a:lnTo>
                    <a:cubicBezTo>
                      <a:pt x="1379" y="2102"/>
                      <a:pt x="1578" y="1862"/>
                      <a:pt x="1578" y="1587"/>
                    </a:cubicBezTo>
                    <a:cubicBezTo>
                      <a:pt x="1578" y="914"/>
                      <a:pt x="543" y="1123"/>
                      <a:pt x="543" y="843"/>
                    </a:cubicBezTo>
                    <a:cubicBezTo>
                      <a:pt x="543" y="753"/>
                      <a:pt x="621" y="678"/>
                      <a:pt x="837" y="678"/>
                    </a:cubicBezTo>
                    <a:cubicBezTo>
                      <a:pt x="995" y="678"/>
                      <a:pt x="1167" y="726"/>
                      <a:pt x="1342" y="819"/>
                    </a:cubicBezTo>
                    <a:lnTo>
                      <a:pt x="1501" y="436"/>
                    </a:lnTo>
                    <a:cubicBezTo>
                      <a:pt x="1354" y="348"/>
                      <a:pt x="1165" y="297"/>
                      <a:pt x="972" y="282"/>
                    </a:cubicBezTo>
                    <a:lnTo>
                      <a:pt x="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63"/>
            <p:cNvGrpSpPr/>
            <p:nvPr/>
          </p:nvGrpSpPr>
          <p:grpSpPr>
            <a:xfrm>
              <a:off x="6035702" y="3253975"/>
              <a:ext cx="812426" cy="812507"/>
              <a:chOff x="6035702" y="3253975"/>
              <a:chExt cx="812426" cy="812507"/>
            </a:xfrm>
          </p:grpSpPr>
          <p:grpSp>
            <p:nvGrpSpPr>
              <p:cNvPr id="946" name="Google Shape;946;p63"/>
              <p:cNvGrpSpPr/>
              <p:nvPr/>
            </p:nvGrpSpPr>
            <p:grpSpPr>
              <a:xfrm>
                <a:off x="6035702" y="3253975"/>
                <a:ext cx="812426" cy="812507"/>
                <a:chOff x="2742189" y="4442818"/>
                <a:chExt cx="400822" cy="400862"/>
              </a:xfrm>
            </p:grpSpPr>
            <p:sp>
              <p:nvSpPr>
                <p:cNvPr id="947" name="Google Shape;947;p63"/>
                <p:cNvSpPr/>
                <p:nvPr/>
              </p:nvSpPr>
              <p:spPr>
                <a:xfrm>
                  <a:off x="2742189" y="4442818"/>
                  <a:ext cx="400822" cy="400862"/>
                </a:xfrm>
                <a:custGeom>
                  <a:rect b="b" l="l" r="r" t="t"/>
                  <a:pathLst>
                    <a:path extrusionOk="0" h="10103" w="10102">
                      <a:moveTo>
                        <a:pt x="5051" y="1"/>
                      </a:moveTo>
                      <a:cubicBezTo>
                        <a:pt x="2261" y="1"/>
                        <a:pt x="0" y="2262"/>
                        <a:pt x="0" y="5051"/>
                      </a:cubicBezTo>
                      <a:cubicBezTo>
                        <a:pt x="0" y="7841"/>
                        <a:pt x="2261" y="10103"/>
                        <a:pt x="5051" y="10103"/>
                      </a:cubicBezTo>
                      <a:cubicBezTo>
                        <a:pt x="7840" y="10103"/>
                        <a:pt x="10101" y="7841"/>
                        <a:pt x="10101" y="5051"/>
                      </a:cubicBezTo>
                      <a:cubicBezTo>
                        <a:pt x="10101" y="2262"/>
                        <a:pt x="7840" y="1"/>
                        <a:pt x="5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2765876" y="4466545"/>
                  <a:ext cx="353407" cy="353407"/>
                </a:xfrm>
                <a:custGeom>
                  <a:rect b="b" l="l" r="r" t="t"/>
                  <a:pathLst>
                    <a:path extrusionOk="0" h="8907" w="8907">
                      <a:moveTo>
                        <a:pt x="4454" y="439"/>
                      </a:moveTo>
                      <a:cubicBezTo>
                        <a:pt x="6667" y="439"/>
                        <a:pt x="8468" y="2240"/>
                        <a:pt x="8468" y="4453"/>
                      </a:cubicBezTo>
                      <a:cubicBezTo>
                        <a:pt x="8469" y="6667"/>
                        <a:pt x="6667" y="8468"/>
                        <a:pt x="4454" y="8468"/>
                      </a:cubicBezTo>
                      <a:cubicBezTo>
                        <a:pt x="2240" y="8468"/>
                        <a:pt x="439" y="6667"/>
                        <a:pt x="439" y="4453"/>
                      </a:cubicBezTo>
                      <a:cubicBezTo>
                        <a:pt x="439" y="2240"/>
                        <a:pt x="2240" y="439"/>
                        <a:pt x="4454" y="439"/>
                      </a:cubicBezTo>
                      <a:close/>
                      <a:moveTo>
                        <a:pt x="4454" y="0"/>
                      </a:moveTo>
                      <a:cubicBezTo>
                        <a:pt x="1998" y="0"/>
                        <a:pt x="1" y="1998"/>
                        <a:pt x="1" y="4453"/>
                      </a:cubicBezTo>
                      <a:cubicBezTo>
                        <a:pt x="1" y="6909"/>
                        <a:pt x="1998" y="8906"/>
                        <a:pt x="4454" y="8906"/>
                      </a:cubicBezTo>
                      <a:cubicBezTo>
                        <a:pt x="6909" y="8906"/>
                        <a:pt x="8907" y="6909"/>
                        <a:pt x="8907" y="4453"/>
                      </a:cubicBezTo>
                      <a:cubicBezTo>
                        <a:pt x="8907" y="1998"/>
                        <a:pt x="6909" y="0"/>
                        <a:pt x="4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63"/>
              <p:cNvSpPr/>
              <p:nvPr/>
            </p:nvSpPr>
            <p:spPr>
              <a:xfrm>
                <a:off x="6245329" y="3462635"/>
                <a:ext cx="360680" cy="38373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63"/>
            <p:cNvGrpSpPr/>
            <p:nvPr/>
          </p:nvGrpSpPr>
          <p:grpSpPr>
            <a:xfrm>
              <a:off x="7681751" y="3479884"/>
              <a:ext cx="360695" cy="360695"/>
              <a:chOff x="7681751" y="3479884"/>
              <a:chExt cx="360695" cy="360695"/>
            </a:xfrm>
          </p:grpSpPr>
          <p:sp>
            <p:nvSpPr>
              <p:cNvPr id="951" name="Google Shape;951;p63"/>
              <p:cNvSpPr/>
              <p:nvPr/>
            </p:nvSpPr>
            <p:spPr>
              <a:xfrm>
                <a:off x="7681751" y="3479884"/>
                <a:ext cx="360695" cy="360695"/>
              </a:xfrm>
              <a:custGeom>
                <a:rect b="b" l="l" r="r" t="t"/>
                <a:pathLst>
                  <a:path extrusionOk="0" h="4485" w="4485">
                    <a:moveTo>
                      <a:pt x="2242" y="1"/>
                    </a:moveTo>
                    <a:cubicBezTo>
                      <a:pt x="1004" y="1"/>
                      <a:pt x="0" y="1005"/>
                      <a:pt x="0" y="2243"/>
                    </a:cubicBezTo>
                    <a:cubicBezTo>
                      <a:pt x="0" y="3480"/>
                      <a:pt x="1004" y="4485"/>
                      <a:pt x="2242" y="4485"/>
                    </a:cubicBezTo>
                    <a:cubicBezTo>
                      <a:pt x="3482" y="4485"/>
                      <a:pt x="4484" y="3480"/>
                      <a:pt x="4484" y="2243"/>
                    </a:cubicBezTo>
                    <a:cubicBezTo>
                      <a:pt x="4484" y="1005"/>
                      <a:pt x="3480"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7703063" y="3501277"/>
                <a:ext cx="318071" cy="317910"/>
              </a:xfrm>
              <a:custGeom>
                <a:rect b="b" l="l" r="r" t="t"/>
                <a:pathLst>
                  <a:path extrusionOk="0" h="3953" w="3955">
                    <a:moveTo>
                      <a:pt x="1977" y="195"/>
                    </a:moveTo>
                    <a:cubicBezTo>
                      <a:pt x="2960" y="195"/>
                      <a:pt x="3759" y="995"/>
                      <a:pt x="3759" y="1977"/>
                    </a:cubicBezTo>
                    <a:cubicBezTo>
                      <a:pt x="3759" y="2959"/>
                      <a:pt x="2961" y="3758"/>
                      <a:pt x="1977" y="3758"/>
                    </a:cubicBezTo>
                    <a:cubicBezTo>
                      <a:pt x="995" y="3758"/>
                      <a:pt x="195" y="2958"/>
                      <a:pt x="195" y="1977"/>
                    </a:cubicBezTo>
                    <a:cubicBezTo>
                      <a:pt x="195" y="995"/>
                      <a:pt x="995" y="195"/>
                      <a:pt x="1977" y="195"/>
                    </a:cubicBezTo>
                    <a:close/>
                    <a:moveTo>
                      <a:pt x="1977" y="0"/>
                    </a:moveTo>
                    <a:cubicBezTo>
                      <a:pt x="887" y="0"/>
                      <a:pt x="1" y="888"/>
                      <a:pt x="1" y="1977"/>
                    </a:cubicBezTo>
                    <a:cubicBezTo>
                      <a:pt x="1" y="3067"/>
                      <a:pt x="888" y="3952"/>
                      <a:pt x="1977" y="3952"/>
                    </a:cubicBezTo>
                    <a:cubicBezTo>
                      <a:pt x="3068" y="3952"/>
                      <a:pt x="3953" y="3065"/>
                      <a:pt x="3953" y="1977"/>
                    </a:cubicBezTo>
                    <a:cubicBezTo>
                      <a:pt x="3954" y="887"/>
                      <a:pt x="3068"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a:off x="7777433" y="3573824"/>
                <a:ext cx="162390" cy="17280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63"/>
            <p:cNvGrpSpPr/>
            <p:nvPr/>
          </p:nvGrpSpPr>
          <p:grpSpPr>
            <a:xfrm>
              <a:off x="6301824" y="2639360"/>
              <a:ext cx="486958" cy="486958"/>
              <a:chOff x="6301824" y="2639360"/>
              <a:chExt cx="486958" cy="486958"/>
            </a:xfrm>
          </p:grpSpPr>
          <p:sp>
            <p:nvSpPr>
              <p:cNvPr id="955" name="Google Shape;955;p63"/>
              <p:cNvSpPr/>
              <p:nvPr/>
            </p:nvSpPr>
            <p:spPr>
              <a:xfrm>
                <a:off x="6301824" y="2639360"/>
                <a:ext cx="486958" cy="486958"/>
              </a:xfrm>
              <a:custGeom>
                <a:rect b="b" l="l" r="r" t="t"/>
                <a:pathLst>
                  <a:path extrusionOk="0" h="6055" w="6055">
                    <a:moveTo>
                      <a:pt x="3027" y="0"/>
                    </a:moveTo>
                    <a:cubicBezTo>
                      <a:pt x="1355" y="0"/>
                      <a:pt x="1" y="1355"/>
                      <a:pt x="1" y="3027"/>
                    </a:cubicBezTo>
                    <a:cubicBezTo>
                      <a:pt x="1" y="4700"/>
                      <a:pt x="1356" y="6054"/>
                      <a:pt x="3027" y="6054"/>
                    </a:cubicBezTo>
                    <a:cubicBezTo>
                      <a:pt x="4700" y="6054"/>
                      <a:pt x="6055" y="4700"/>
                      <a:pt x="6055" y="3027"/>
                    </a:cubicBezTo>
                    <a:cubicBezTo>
                      <a:pt x="6055" y="1355"/>
                      <a:pt x="4698" y="0"/>
                      <a:pt x="3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a:off x="6330615" y="2667991"/>
                <a:ext cx="429295" cy="429376"/>
              </a:xfrm>
              <a:custGeom>
                <a:rect b="b" l="l" r="r" t="t"/>
                <a:pathLst>
                  <a:path extrusionOk="0" h="5339" w="5338">
                    <a:moveTo>
                      <a:pt x="2669" y="263"/>
                    </a:moveTo>
                    <a:cubicBezTo>
                      <a:pt x="3996" y="263"/>
                      <a:pt x="5076" y="1343"/>
                      <a:pt x="5076" y="2670"/>
                    </a:cubicBezTo>
                    <a:cubicBezTo>
                      <a:pt x="5075" y="3996"/>
                      <a:pt x="3996" y="5076"/>
                      <a:pt x="2669" y="5076"/>
                    </a:cubicBezTo>
                    <a:cubicBezTo>
                      <a:pt x="1343" y="5076"/>
                      <a:pt x="265" y="3996"/>
                      <a:pt x="265" y="2670"/>
                    </a:cubicBezTo>
                    <a:cubicBezTo>
                      <a:pt x="265" y="1343"/>
                      <a:pt x="1345" y="263"/>
                      <a:pt x="2669" y="263"/>
                    </a:cubicBezTo>
                    <a:close/>
                    <a:moveTo>
                      <a:pt x="2669" y="1"/>
                    </a:moveTo>
                    <a:cubicBezTo>
                      <a:pt x="1198" y="1"/>
                      <a:pt x="0" y="1198"/>
                      <a:pt x="0" y="2670"/>
                    </a:cubicBezTo>
                    <a:cubicBezTo>
                      <a:pt x="0" y="4141"/>
                      <a:pt x="1198" y="5338"/>
                      <a:pt x="2669" y="5338"/>
                    </a:cubicBezTo>
                    <a:cubicBezTo>
                      <a:pt x="4142" y="5338"/>
                      <a:pt x="5338" y="4141"/>
                      <a:pt x="5338" y="2670"/>
                    </a:cubicBezTo>
                    <a:cubicBezTo>
                      <a:pt x="5338" y="1199"/>
                      <a:pt x="4140"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a:off x="6419950" y="2760200"/>
                <a:ext cx="230235" cy="244984"/>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Trading Strategy Logic</a:t>
            </a:r>
            <a:endParaRPr/>
          </a:p>
        </p:txBody>
      </p:sp>
      <p:pic>
        <p:nvPicPr>
          <p:cNvPr id="963" name="Google Shape;963;p64"/>
          <p:cNvPicPr preferRelativeResize="0"/>
          <p:nvPr/>
        </p:nvPicPr>
        <p:blipFill>
          <a:blip r:embed="rId3">
            <a:alphaModFix/>
          </a:blip>
          <a:stretch>
            <a:fillRect/>
          </a:stretch>
        </p:blipFill>
        <p:spPr>
          <a:xfrm>
            <a:off x="1005019" y="1224050"/>
            <a:ext cx="7133950" cy="3467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1:</a:t>
            </a:r>
            <a:endParaRPr sz="2400"/>
          </a:p>
          <a:p>
            <a:pPr indent="0" lvl="0" marL="0" rtl="0" algn="ctr">
              <a:spcBef>
                <a:spcPts val="0"/>
              </a:spcBef>
              <a:spcAft>
                <a:spcPts val="0"/>
              </a:spcAft>
              <a:buNone/>
            </a:pPr>
            <a:r>
              <a:rPr lang="en" sz="2400"/>
              <a:t>Feature Creation</a:t>
            </a:r>
            <a:endParaRPr sz="2400"/>
          </a:p>
        </p:txBody>
      </p:sp>
      <p:pic>
        <p:nvPicPr>
          <p:cNvPr id="969" name="Google Shape;969;p65"/>
          <p:cNvPicPr preferRelativeResize="0"/>
          <p:nvPr/>
        </p:nvPicPr>
        <p:blipFill>
          <a:blip r:embed="rId3">
            <a:alphaModFix/>
          </a:blip>
          <a:stretch>
            <a:fillRect/>
          </a:stretch>
        </p:blipFill>
        <p:spPr>
          <a:xfrm>
            <a:off x="322875" y="1942138"/>
            <a:ext cx="8498249" cy="2030975"/>
          </a:xfrm>
          <a:prstGeom prst="rect">
            <a:avLst/>
          </a:prstGeom>
          <a:noFill/>
          <a:ln>
            <a:noFill/>
          </a:ln>
        </p:spPr>
      </p:pic>
      <p:sp>
        <p:nvSpPr>
          <p:cNvPr id="970" name="Google Shape;970;p65"/>
          <p:cNvSpPr/>
          <p:nvPr/>
        </p:nvSpPr>
        <p:spPr>
          <a:xfrm>
            <a:off x="6372375" y="1910750"/>
            <a:ext cx="2485200" cy="2085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2:</a:t>
            </a:r>
            <a:endParaRPr sz="2400"/>
          </a:p>
          <a:p>
            <a:pPr indent="0" lvl="0" marL="0" rtl="0" algn="ctr">
              <a:spcBef>
                <a:spcPts val="0"/>
              </a:spcBef>
              <a:spcAft>
                <a:spcPts val="0"/>
              </a:spcAft>
              <a:buNone/>
            </a:pPr>
            <a:r>
              <a:rPr lang="en" sz="2400"/>
              <a:t>Data Normalization</a:t>
            </a:r>
            <a:endParaRPr sz="2400"/>
          </a:p>
        </p:txBody>
      </p:sp>
      <p:pic>
        <p:nvPicPr>
          <p:cNvPr id="976" name="Google Shape;976;p66"/>
          <p:cNvPicPr preferRelativeResize="0"/>
          <p:nvPr/>
        </p:nvPicPr>
        <p:blipFill>
          <a:blip r:embed="rId3">
            <a:alphaModFix/>
          </a:blip>
          <a:stretch>
            <a:fillRect/>
          </a:stretch>
        </p:blipFill>
        <p:spPr>
          <a:xfrm>
            <a:off x="152400" y="2039738"/>
            <a:ext cx="8839200" cy="1835792"/>
          </a:xfrm>
          <a:prstGeom prst="rect">
            <a:avLst/>
          </a:prstGeom>
          <a:noFill/>
          <a:ln>
            <a:noFill/>
          </a:ln>
        </p:spPr>
      </p:pic>
      <p:sp>
        <p:nvSpPr>
          <p:cNvPr id="977" name="Google Shape;977;p66"/>
          <p:cNvSpPr/>
          <p:nvPr/>
        </p:nvSpPr>
        <p:spPr>
          <a:xfrm>
            <a:off x="587900" y="2013475"/>
            <a:ext cx="7161000" cy="1862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1" name="Shape 981"/>
        <p:cNvGrpSpPr/>
        <p:nvPr/>
      </p:nvGrpSpPr>
      <p:grpSpPr>
        <a:xfrm>
          <a:off x="0" y="0"/>
          <a:ext cx="0" cy="0"/>
          <a:chOff x="0" y="0"/>
          <a:chExt cx="0" cy="0"/>
        </a:xfrm>
      </p:grpSpPr>
      <p:sp>
        <p:nvSpPr>
          <p:cNvPr id="982" name="Google Shape;98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3:</a:t>
            </a:r>
            <a:endParaRPr sz="2400"/>
          </a:p>
          <a:p>
            <a:pPr indent="0" lvl="0" marL="0" rtl="0" algn="ctr">
              <a:spcBef>
                <a:spcPts val="0"/>
              </a:spcBef>
              <a:spcAft>
                <a:spcPts val="0"/>
              </a:spcAft>
              <a:buNone/>
            </a:pPr>
            <a:r>
              <a:rPr lang="en" sz="2400"/>
              <a:t>Split to Train and Test Data with Ratio 0.8</a:t>
            </a:r>
            <a:endParaRPr sz="2400"/>
          </a:p>
        </p:txBody>
      </p:sp>
      <p:pic>
        <p:nvPicPr>
          <p:cNvPr id="983" name="Google Shape;983;p67"/>
          <p:cNvPicPr preferRelativeResize="0"/>
          <p:nvPr/>
        </p:nvPicPr>
        <p:blipFill>
          <a:blip r:embed="rId3">
            <a:alphaModFix/>
          </a:blip>
          <a:stretch>
            <a:fillRect/>
          </a:stretch>
        </p:blipFill>
        <p:spPr>
          <a:xfrm>
            <a:off x="1628775" y="2681417"/>
            <a:ext cx="5886450" cy="552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4:</a:t>
            </a:r>
            <a:endParaRPr sz="2400"/>
          </a:p>
          <a:p>
            <a:pPr indent="0" lvl="0" marL="0" rtl="0" algn="ctr">
              <a:spcBef>
                <a:spcPts val="0"/>
              </a:spcBef>
              <a:spcAft>
                <a:spcPts val="0"/>
              </a:spcAft>
              <a:buNone/>
            </a:pPr>
            <a:r>
              <a:rPr lang="en" sz="2400"/>
              <a:t>SVM Kernel Model Selection</a:t>
            </a:r>
            <a:endParaRPr sz="2400"/>
          </a:p>
        </p:txBody>
      </p:sp>
      <p:pic>
        <p:nvPicPr>
          <p:cNvPr id="989" name="Google Shape;989;p68"/>
          <p:cNvPicPr preferRelativeResize="0"/>
          <p:nvPr/>
        </p:nvPicPr>
        <p:blipFill>
          <a:blip r:embed="rId4">
            <a:alphaModFix/>
          </a:blip>
          <a:stretch>
            <a:fillRect/>
          </a:stretch>
        </p:blipFill>
        <p:spPr>
          <a:xfrm>
            <a:off x="3618838" y="1351100"/>
            <a:ext cx="1906325" cy="321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5:</a:t>
            </a:r>
            <a:endParaRPr sz="2400"/>
          </a:p>
          <a:p>
            <a:pPr indent="0" lvl="0" marL="0" rtl="0" algn="ctr">
              <a:spcBef>
                <a:spcPts val="0"/>
              </a:spcBef>
              <a:spcAft>
                <a:spcPts val="0"/>
              </a:spcAft>
              <a:buNone/>
            </a:pPr>
            <a:r>
              <a:rPr lang="en" sz="2400"/>
              <a:t>SVM Poly Kernel Hyperparameter Tuning</a:t>
            </a:r>
            <a:endParaRPr sz="2400"/>
          </a:p>
        </p:txBody>
      </p:sp>
      <p:pic>
        <p:nvPicPr>
          <p:cNvPr id="995" name="Google Shape;995;p69"/>
          <p:cNvPicPr preferRelativeResize="0"/>
          <p:nvPr/>
        </p:nvPicPr>
        <p:blipFill>
          <a:blip r:embed="rId3">
            <a:alphaModFix/>
          </a:blip>
          <a:stretch>
            <a:fillRect/>
          </a:stretch>
        </p:blipFill>
        <p:spPr>
          <a:xfrm>
            <a:off x="2460912" y="1351088"/>
            <a:ext cx="4222200" cy="3311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6:</a:t>
            </a:r>
            <a:endParaRPr sz="2400"/>
          </a:p>
          <a:p>
            <a:pPr indent="0" lvl="0" marL="0" rtl="0" algn="ctr">
              <a:spcBef>
                <a:spcPts val="0"/>
              </a:spcBef>
              <a:spcAft>
                <a:spcPts val="0"/>
              </a:spcAft>
              <a:buNone/>
            </a:pPr>
            <a:r>
              <a:rPr lang="en" sz="2400"/>
              <a:t>Feature Selection</a:t>
            </a:r>
            <a:endParaRPr sz="2400"/>
          </a:p>
        </p:txBody>
      </p:sp>
      <p:pic>
        <p:nvPicPr>
          <p:cNvPr id="1001" name="Google Shape;1001;p70"/>
          <p:cNvPicPr preferRelativeResize="0"/>
          <p:nvPr/>
        </p:nvPicPr>
        <p:blipFill>
          <a:blip r:embed="rId3">
            <a:alphaModFix/>
          </a:blip>
          <a:stretch>
            <a:fillRect/>
          </a:stretch>
        </p:blipFill>
        <p:spPr>
          <a:xfrm>
            <a:off x="2614775" y="1351100"/>
            <a:ext cx="3914451" cy="331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Machine Learning Training and Optimization 6:</a:t>
            </a:r>
            <a:endParaRPr sz="2400"/>
          </a:p>
          <a:p>
            <a:pPr indent="0" lvl="0" marL="0" rtl="0" algn="ctr">
              <a:spcBef>
                <a:spcPts val="0"/>
              </a:spcBef>
              <a:spcAft>
                <a:spcPts val="0"/>
              </a:spcAft>
              <a:buNone/>
            </a:pPr>
            <a:r>
              <a:rPr lang="en" sz="2400"/>
              <a:t>Feature Selection</a:t>
            </a:r>
            <a:endParaRPr sz="2400"/>
          </a:p>
        </p:txBody>
      </p:sp>
      <p:graphicFrame>
        <p:nvGraphicFramePr>
          <p:cNvPr id="1007" name="Google Shape;1007;p71"/>
          <p:cNvGraphicFramePr/>
          <p:nvPr/>
        </p:nvGraphicFramePr>
        <p:xfrm>
          <a:off x="952500" y="1419675"/>
          <a:ext cx="3000000" cy="3000000"/>
        </p:xfrm>
        <a:graphic>
          <a:graphicData uri="http://schemas.openxmlformats.org/drawingml/2006/table">
            <a:tbl>
              <a:tblPr>
                <a:noFill/>
                <a:tableStyleId>{9EFCE823-BEC1-492D-82CA-563F13CF8A7B}</a:tableStyleId>
              </a:tblPr>
              <a:tblGrid>
                <a:gridCol w="399150"/>
                <a:gridCol w="1288125"/>
                <a:gridCol w="5551725"/>
              </a:tblGrid>
              <a:tr h="381000">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No.</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Stock Names</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Best Features</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81000">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1.</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Apple</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'SlowK', 'CCI', 'EMA', 'SMA_Short'</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81000">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2.</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Amazon</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'RSI', 'ADX', 'Aroon Down', 'Aroon Up', 'OBV', 'Chaikin A/D', 'SMA', 'EMA', 'SMA_Long_Short'</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81000">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3.</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Microsoft</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'MSFT.O', 'SlowK', 'SlowD', 'RSI', 'ADX', 'Aroon Down', 'Aroon Up', 'Chaikin A/D', 'SMA', 'EMA', 'SMA_EMA_ratio', 'SMA_Short', 'SMA_Long', 'SMA_Long_Short'</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81000">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4.</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Intel</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'INTC.O', 'SlowD', 'Aroon Down', 'OBV', 'Chaikin A/D', 'SMA_EMA_ratio', 'SMA_Long_Short'</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381000">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5.</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Goldman Sach</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99999"/>
                        </a:lnSpc>
                        <a:spcBef>
                          <a:spcPts val="0"/>
                        </a:spcBef>
                        <a:spcAft>
                          <a:spcPts val="500"/>
                        </a:spcAft>
                        <a:buNone/>
                      </a:pPr>
                      <a:r>
                        <a:rPr lang="en" sz="1100">
                          <a:solidFill>
                            <a:srgbClr val="2D3C45"/>
                          </a:solidFill>
                          <a:latin typeface="Poppins"/>
                          <a:ea typeface="Poppins"/>
                          <a:cs typeface="Poppins"/>
                          <a:sym typeface="Poppins"/>
                        </a:rPr>
                        <a:t>‘SlowK', 'SlowD', 'RSI', 'CCI', 'Aroon Down', 'OBV', 'Chaikin A/D', 'SMA_Short'</a:t>
                      </a:r>
                      <a:endParaRPr sz="1100">
                        <a:solidFill>
                          <a:srgbClr val="2D3C45"/>
                        </a:solidFill>
                        <a:latin typeface="Poppins"/>
                        <a:ea typeface="Poppins"/>
                        <a:cs typeface="Poppins"/>
                        <a:sym typeface="Poppins"/>
                      </a:endParaRPr>
                    </a:p>
                  </a:txBody>
                  <a:tcPr marT="91425" marB="91425" marR="68575" marL="6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5"/>
          <p:cNvSpPr txBox="1"/>
          <p:nvPr>
            <p:ph type="title"/>
          </p:nvPr>
        </p:nvSpPr>
        <p:spPr>
          <a:xfrm>
            <a:off x="720000" y="2338200"/>
            <a:ext cx="4660800" cy="5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Data Preparation</a:t>
            </a:r>
            <a:endParaRPr sz="2600"/>
          </a:p>
        </p:txBody>
      </p:sp>
      <p:sp>
        <p:nvSpPr>
          <p:cNvPr id="701" name="Google Shape;701;p45"/>
          <p:cNvSpPr txBox="1"/>
          <p:nvPr>
            <p:ph idx="2" type="title"/>
          </p:nvPr>
        </p:nvSpPr>
        <p:spPr>
          <a:xfrm>
            <a:off x="842800" y="1461625"/>
            <a:ext cx="1013700" cy="8418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702" name="Google Shape;702;p45"/>
          <p:cNvGrpSpPr/>
          <p:nvPr/>
        </p:nvGrpSpPr>
        <p:grpSpPr>
          <a:xfrm flipH="1">
            <a:off x="5218940" y="872687"/>
            <a:ext cx="1466938" cy="1649563"/>
            <a:chOff x="7225700" y="349275"/>
            <a:chExt cx="1205075" cy="1355100"/>
          </a:xfrm>
        </p:grpSpPr>
        <p:sp>
          <p:nvSpPr>
            <p:cNvPr id="703" name="Google Shape;703;p45"/>
            <p:cNvSpPr/>
            <p:nvPr/>
          </p:nvSpPr>
          <p:spPr>
            <a:xfrm>
              <a:off x="7435925" y="559425"/>
              <a:ext cx="484150" cy="484200"/>
            </a:xfrm>
            <a:custGeom>
              <a:rect b="b" l="l" r="r" t="t"/>
              <a:pathLst>
                <a:path extrusionOk="0" h="19368" w="19366">
                  <a:moveTo>
                    <a:pt x="9683" y="220"/>
                  </a:moveTo>
                  <a:cubicBezTo>
                    <a:pt x="14901" y="220"/>
                    <a:pt x="19145" y="4466"/>
                    <a:pt x="19145" y="9684"/>
                  </a:cubicBezTo>
                  <a:cubicBezTo>
                    <a:pt x="19145" y="14902"/>
                    <a:pt x="14901" y="19148"/>
                    <a:pt x="9683" y="19148"/>
                  </a:cubicBezTo>
                  <a:cubicBezTo>
                    <a:pt x="4464" y="19148"/>
                    <a:pt x="218" y="14902"/>
                    <a:pt x="218" y="9684"/>
                  </a:cubicBezTo>
                  <a:cubicBezTo>
                    <a:pt x="218" y="4466"/>
                    <a:pt x="4464" y="220"/>
                    <a:pt x="9683" y="220"/>
                  </a:cubicBezTo>
                  <a:close/>
                  <a:moveTo>
                    <a:pt x="9683" y="1"/>
                  </a:moveTo>
                  <a:cubicBezTo>
                    <a:pt x="4344" y="1"/>
                    <a:pt x="0" y="4344"/>
                    <a:pt x="0" y="9684"/>
                  </a:cubicBezTo>
                  <a:cubicBezTo>
                    <a:pt x="0" y="15023"/>
                    <a:pt x="4344" y="19368"/>
                    <a:pt x="9683" y="19368"/>
                  </a:cubicBezTo>
                  <a:cubicBezTo>
                    <a:pt x="15021" y="19368"/>
                    <a:pt x="19365" y="15024"/>
                    <a:pt x="19365" y="9684"/>
                  </a:cubicBezTo>
                  <a:cubicBezTo>
                    <a:pt x="19365" y="4346"/>
                    <a:pt x="15021" y="1"/>
                    <a:pt x="968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7225700" y="349275"/>
              <a:ext cx="904525" cy="904475"/>
            </a:xfrm>
            <a:custGeom>
              <a:rect b="b" l="l" r="r" t="t"/>
              <a:pathLst>
                <a:path extrusionOk="0" h="36179" w="36181">
                  <a:moveTo>
                    <a:pt x="19988" y="218"/>
                  </a:moveTo>
                  <a:cubicBezTo>
                    <a:pt x="20761" y="218"/>
                    <a:pt x="21392" y="848"/>
                    <a:pt x="21392" y="1621"/>
                  </a:cubicBezTo>
                  <a:lnTo>
                    <a:pt x="21392" y="4064"/>
                  </a:lnTo>
                  <a:lnTo>
                    <a:pt x="21475" y="4084"/>
                  </a:lnTo>
                  <a:cubicBezTo>
                    <a:pt x="22932" y="4437"/>
                    <a:pt x="24319" y="5010"/>
                    <a:pt x="25594" y="5789"/>
                  </a:cubicBezTo>
                  <a:lnTo>
                    <a:pt x="25668" y="5834"/>
                  </a:lnTo>
                  <a:lnTo>
                    <a:pt x="27394" y="4109"/>
                  </a:lnTo>
                  <a:cubicBezTo>
                    <a:pt x="27658" y="3844"/>
                    <a:pt x="28011" y="3699"/>
                    <a:pt x="28385" y="3699"/>
                  </a:cubicBezTo>
                  <a:cubicBezTo>
                    <a:pt x="28760" y="3699"/>
                    <a:pt x="29112" y="3844"/>
                    <a:pt x="29377" y="4109"/>
                  </a:cubicBezTo>
                  <a:lnTo>
                    <a:pt x="32068" y="6799"/>
                  </a:lnTo>
                  <a:cubicBezTo>
                    <a:pt x="32332" y="7065"/>
                    <a:pt x="32478" y="7416"/>
                    <a:pt x="32478" y="7792"/>
                  </a:cubicBezTo>
                  <a:cubicBezTo>
                    <a:pt x="32478" y="8166"/>
                    <a:pt x="32332" y="8518"/>
                    <a:pt x="32068" y="8783"/>
                  </a:cubicBezTo>
                  <a:lnTo>
                    <a:pt x="30342" y="10510"/>
                  </a:lnTo>
                  <a:lnTo>
                    <a:pt x="30387" y="10583"/>
                  </a:lnTo>
                  <a:cubicBezTo>
                    <a:pt x="31168" y="11859"/>
                    <a:pt x="31741" y="13245"/>
                    <a:pt x="32092" y="14702"/>
                  </a:cubicBezTo>
                  <a:lnTo>
                    <a:pt x="32113" y="14785"/>
                  </a:lnTo>
                  <a:lnTo>
                    <a:pt x="34555" y="14785"/>
                  </a:lnTo>
                  <a:cubicBezTo>
                    <a:pt x="35329" y="14785"/>
                    <a:pt x="35957" y="15413"/>
                    <a:pt x="35957" y="16188"/>
                  </a:cubicBezTo>
                  <a:lnTo>
                    <a:pt x="35957" y="19992"/>
                  </a:lnTo>
                  <a:lnTo>
                    <a:pt x="35960" y="19992"/>
                  </a:lnTo>
                  <a:cubicBezTo>
                    <a:pt x="35960" y="20765"/>
                    <a:pt x="35331" y="21393"/>
                    <a:pt x="34557" y="21393"/>
                  </a:cubicBezTo>
                  <a:lnTo>
                    <a:pt x="32115" y="21393"/>
                  </a:lnTo>
                  <a:lnTo>
                    <a:pt x="32094" y="21478"/>
                  </a:lnTo>
                  <a:cubicBezTo>
                    <a:pt x="31744" y="22934"/>
                    <a:pt x="31172" y="24319"/>
                    <a:pt x="30390" y="25597"/>
                  </a:cubicBezTo>
                  <a:lnTo>
                    <a:pt x="30345" y="25670"/>
                  </a:lnTo>
                  <a:lnTo>
                    <a:pt x="32071" y="27394"/>
                  </a:lnTo>
                  <a:cubicBezTo>
                    <a:pt x="32617" y="27941"/>
                    <a:pt x="32617" y="28832"/>
                    <a:pt x="32071" y="29378"/>
                  </a:cubicBezTo>
                  <a:lnTo>
                    <a:pt x="29379" y="32068"/>
                  </a:lnTo>
                  <a:cubicBezTo>
                    <a:pt x="29115" y="32334"/>
                    <a:pt x="28762" y="32479"/>
                    <a:pt x="28387" y="32479"/>
                  </a:cubicBezTo>
                  <a:cubicBezTo>
                    <a:pt x="28012" y="32479"/>
                    <a:pt x="27660" y="32334"/>
                    <a:pt x="27395" y="32068"/>
                  </a:cubicBezTo>
                  <a:lnTo>
                    <a:pt x="25670" y="30343"/>
                  </a:lnTo>
                  <a:lnTo>
                    <a:pt x="25595" y="30387"/>
                  </a:lnTo>
                  <a:cubicBezTo>
                    <a:pt x="24323" y="31166"/>
                    <a:pt x="22935" y="31739"/>
                    <a:pt x="21476" y="32092"/>
                  </a:cubicBezTo>
                  <a:lnTo>
                    <a:pt x="21393" y="32113"/>
                  </a:lnTo>
                  <a:lnTo>
                    <a:pt x="21393" y="34555"/>
                  </a:lnTo>
                  <a:cubicBezTo>
                    <a:pt x="21393" y="35328"/>
                    <a:pt x="20762" y="35958"/>
                    <a:pt x="19989" y="35958"/>
                  </a:cubicBezTo>
                  <a:lnTo>
                    <a:pt x="16185" y="35958"/>
                  </a:lnTo>
                  <a:cubicBezTo>
                    <a:pt x="15412" y="35958"/>
                    <a:pt x="14782" y="35328"/>
                    <a:pt x="14782" y="34555"/>
                  </a:cubicBezTo>
                  <a:lnTo>
                    <a:pt x="14782" y="32113"/>
                  </a:lnTo>
                  <a:lnTo>
                    <a:pt x="14699" y="32092"/>
                  </a:lnTo>
                  <a:cubicBezTo>
                    <a:pt x="13238" y="31739"/>
                    <a:pt x="11853" y="31166"/>
                    <a:pt x="10580" y="30387"/>
                  </a:cubicBezTo>
                  <a:lnTo>
                    <a:pt x="10507" y="30343"/>
                  </a:lnTo>
                  <a:lnTo>
                    <a:pt x="8781" y="32068"/>
                  </a:lnTo>
                  <a:cubicBezTo>
                    <a:pt x="8517" y="32334"/>
                    <a:pt x="8164" y="32479"/>
                    <a:pt x="7789" y="32479"/>
                  </a:cubicBezTo>
                  <a:cubicBezTo>
                    <a:pt x="7414" y="32479"/>
                    <a:pt x="7062" y="32334"/>
                    <a:pt x="6797" y="32068"/>
                  </a:cubicBezTo>
                  <a:lnTo>
                    <a:pt x="4106" y="29378"/>
                  </a:lnTo>
                  <a:cubicBezTo>
                    <a:pt x="3560" y="28831"/>
                    <a:pt x="3560" y="27941"/>
                    <a:pt x="4106" y="27394"/>
                  </a:cubicBezTo>
                  <a:lnTo>
                    <a:pt x="5833" y="25670"/>
                  </a:lnTo>
                  <a:lnTo>
                    <a:pt x="5788" y="25597"/>
                  </a:lnTo>
                  <a:cubicBezTo>
                    <a:pt x="5009" y="24324"/>
                    <a:pt x="4435" y="22939"/>
                    <a:pt x="4084" y="21478"/>
                  </a:cubicBezTo>
                  <a:lnTo>
                    <a:pt x="4063" y="21393"/>
                  </a:lnTo>
                  <a:lnTo>
                    <a:pt x="1622" y="21393"/>
                  </a:lnTo>
                  <a:cubicBezTo>
                    <a:pt x="847" y="21393"/>
                    <a:pt x="218" y="20764"/>
                    <a:pt x="218" y="19992"/>
                  </a:cubicBezTo>
                  <a:lnTo>
                    <a:pt x="218" y="16188"/>
                  </a:lnTo>
                  <a:cubicBezTo>
                    <a:pt x="218" y="15415"/>
                    <a:pt x="847" y="14785"/>
                    <a:pt x="1622" y="14785"/>
                  </a:cubicBezTo>
                  <a:lnTo>
                    <a:pt x="4063" y="14785"/>
                  </a:lnTo>
                  <a:lnTo>
                    <a:pt x="4084" y="14702"/>
                  </a:lnTo>
                  <a:cubicBezTo>
                    <a:pt x="4435" y="13241"/>
                    <a:pt x="5007" y="11855"/>
                    <a:pt x="5787" y="10583"/>
                  </a:cubicBezTo>
                  <a:lnTo>
                    <a:pt x="5832" y="10510"/>
                  </a:lnTo>
                  <a:lnTo>
                    <a:pt x="4106" y="8783"/>
                  </a:lnTo>
                  <a:cubicBezTo>
                    <a:pt x="3560" y="8237"/>
                    <a:pt x="3560" y="7347"/>
                    <a:pt x="4106" y="6799"/>
                  </a:cubicBezTo>
                  <a:lnTo>
                    <a:pt x="6797" y="4109"/>
                  </a:lnTo>
                  <a:cubicBezTo>
                    <a:pt x="7062" y="3844"/>
                    <a:pt x="7414" y="3699"/>
                    <a:pt x="7788" y="3699"/>
                  </a:cubicBezTo>
                  <a:cubicBezTo>
                    <a:pt x="8163" y="3699"/>
                    <a:pt x="8516" y="3844"/>
                    <a:pt x="8780" y="4109"/>
                  </a:cubicBezTo>
                  <a:lnTo>
                    <a:pt x="10506" y="5834"/>
                  </a:lnTo>
                  <a:lnTo>
                    <a:pt x="10579" y="5789"/>
                  </a:lnTo>
                  <a:cubicBezTo>
                    <a:pt x="11853" y="5010"/>
                    <a:pt x="13240" y="4437"/>
                    <a:pt x="14698" y="4084"/>
                  </a:cubicBezTo>
                  <a:lnTo>
                    <a:pt x="14781" y="4064"/>
                  </a:lnTo>
                  <a:lnTo>
                    <a:pt x="14781" y="1621"/>
                  </a:lnTo>
                  <a:cubicBezTo>
                    <a:pt x="14781" y="848"/>
                    <a:pt x="15412" y="218"/>
                    <a:pt x="16184" y="218"/>
                  </a:cubicBezTo>
                  <a:close/>
                  <a:moveTo>
                    <a:pt x="16188" y="0"/>
                  </a:moveTo>
                  <a:cubicBezTo>
                    <a:pt x="15293" y="0"/>
                    <a:pt x="14565" y="728"/>
                    <a:pt x="14565" y="1622"/>
                  </a:cubicBezTo>
                  <a:lnTo>
                    <a:pt x="14565" y="3892"/>
                  </a:lnTo>
                  <a:cubicBezTo>
                    <a:pt x="13144" y="4244"/>
                    <a:pt x="11792" y="4803"/>
                    <a:pt x="10542" y="5556"/>
                  </a:cubicBezTo>
                  <a:lnTo>
                    <a:pt x="8939" y="3952"/>
                  </a:lnTo>
                  <a:cubicBezTo>
                    <a:pt x="8631" y="3646"/>
                    <a:pt x="8225" y="3478"/>
                    <a:pt x="7791" y="3478"/>
                  </a:cubicBezTo>
                  <a:cubicBezTo>
                    <a:pt x="7358" y="3478"/>
                    <a:pt x="6950" y="3646"/>
                    <a:pt x="6644" y="3952"/>
                  </a:cubicBezTo>
                  <a:lnTo>
                    <a:pt x="3954" y="6643"/>
                  </a:lnTo>
                  <a:cubicBezTo>
                    <a:pt x="3322" y="7275"/>
                    <a:pt x="3322" y="8305"/>
                    <a:pt x="3954" y="8937"/>
                  </a:cubicBezTo>
                  <a:lnTo>
                    <a:pt x="5556" y="10542"/>
                  </a:lnTo>
                  <a:cubicBezTo>
                    <a:pt x="4803" y="11788"/>
                    <a:pt x="4244" y="13143"/>
                    <a:pt x="3892" y="14565"/>
                  </a:cubicBezTo>
                  <a:lnTo>
                    <a:pt x="1623" y="14565"/>
                  </a:lnTo>
                  <a:cubicBezTo>
                    <a:pt x="728" y="14565"/>
                    <a:pt x="1" y="15293"/>
                    <a:pt x="1" y="16188"/>
                  </a:cubicBezTo>
                  <a:lnTo>
                    <a:pt x="1" y="19991"/>
                  </a:lnTo>
                  <a:cubicBezTo>
                    <a:pt x="1" y="20886"/>
                    <a:pt x="728" y="21614"/>
                    <a:pt x="1623" y="21614"/>
                  </a:cubicBezTo>
                  <a:lnTo>
                    <a:pt x="3892" y="21614"/>
                  </a:lnTo>
                  <a:cubicBezTo>
                    <a:pt x="4244" y="23038"/>
                    <a:pt x="4803" y="24391"/>
                    <a:pt x="5556" y="25637"/>
                  </a:cubicBezTo>
                  <a:lnTo>
                    <a:pt x="3952" y="27240"/>
                  </a:lnTo>
                  <a:cubicBezTo>
                    <a:pt x="3319" y="27872"/>
                    <a:pt x="3319" y="28902"/>
                    <a:pt x="3952" y="29534"/>
                  </a:cubicBezTo>
                  <a:lnTo>
                    <a:pt x="6643" y="32226"/>
                  </a:lnTo>
                  <a:cubicBezTo>
                    <a:pt x="6949" y="32531"/>
                    <a:pt x="7356" y="32700"/>
                    <a:pt x="7790" y="32700"/>
                  </a:cubicBezTo>
                  <a:cubicBezTo>
                    <a:pt x="8223" y="32700"/>
                    <a:pt x="8630" y="32531"/>
                    <a:pt x="8937" y="32226"/>
                  </a:cubicBezTo>
                  <a:lnTo>
                    <a:pt x="10539" y="30621"/>
                  </a:lnTo>
                  <a:cubicBezTo>
                    <a:pt x="11786" y="31374"/>
                    <a:pt x="13140" y="31934"/>
                    <a:pt x="14563" y="32285"/>
                  </a:cubicBezTo>
                  <a:lnTo>
                    <a:pt x="14563" y="34556"/>
                  </a:lnTo>
                  <a:cubicBezTo>
                    <a:pt x="14563" y="35451"/>
                    <a:pt x="15290" y="36179"/>
                    <a:pt x="16185" y="36179"/>
                  </a:cubicBezTo>
                  <a:lnTo>
                    <a:pt x="19989" y="36179"/>
                  </a:lnTo>
                  <a:cubicBezTo>
                    <a:pt x="20884" y="36179"/>
                    <a:pt x="21613" y="35451"/>
                    <a:pt x="21613" y="34556"/>
                  </a:cubicBezTo>
                  <a:lnTo>
                    <a:pt x="21613" y="32285"/>
                  </a:lnTo>
                  <a:cubicBezTo>
                    <a:pt x="23036" y="31935"/>
                    <a:pt x="24389" y="31374"/>
                    <a:pt x="25636" y="30621"/>
                  </a:cubicBezTo>
                  <a:lnTo>
                    <a:pt x="27239" y="32226"/>
                  </a:lnTo>
                  <a:cubicBezTo>
                    <a:pt x="27546" y="32531"/>
                    <a:pt x="27953" y="32701"/>
                    <a:pt x="28386" y="32701"/>
                  </a:cubicBezTo>
                  <a:cubicBezTo>
                    <a:pt x="28819" y="32701"/>
                    <a:pt x="29227" y="32532"/>
                    <a:pt x="29533" y="32226"/>
                  </a:cubicBezTo>
                  <a:lnTo>
                    <a:pt x="32223" y="29534"/>
                  </a:lnTo>
                  <a:cubicBezTo>
                    <a:pt x="32855" y="28902"/>
                    <a:pt x="32855" y="27872"/>
                    <a:pt x="32223" y="27240"/>
                  </a:cubicBezTo>
                  <a:lnTo>
                    <a:pt x="30621" y="25637"/>
                  </a:lnTo>
                  <a:cubicBezTo>
                    <a:pt x="31374" y="24386"/>
                    <a:pt x="31934" y="23033"/>
                    <a:pt x="32285" y="21614"/>
                  </a:cubicBezTo>
                  <a:lnTo>
                    <a:pt x="34555" y="21614"/>
                  </a:lnTo>
                  <a:cubicBezTo>
                    <a:pt x="35450" y="21614"/>
                    <a:pt x="36177" y="20885"/>
                    <a:pt x="36177" y="19991"/>
                  </a:cubicBezTo>
                  <a:lnTo>
                    <a:pt x="36177" y="16188"/>
                  </a:lnTo>
                  <a:cubicBezTo>
                    <a:pt x="36180" y="15293"/>
                    <a:pt x="35452" y="14565"/>
                    <a:pt x="34557" y="14565"/>
                  </a:cubicBezTo>
                  <a:lnTo>
                    <a:pt x="32288" y="14565"/>
                  </a:lnTo>
                  <a:cubicBezTo>
                    <a:pt x="31937" y="13146"/>
                    <a:pt x="31378" y="11792"/>
                    <a:pt x="30623" y="10542"/>
                  </a:cubicBezTo>
                  <a:lnTo>
                    <a:pt x="32226" y="8937"/>
                  </a:lnTo>
                  <a:cubicBezTo>
                    <a:pt x="32531" y="8631"/>
                    <a:pt x="32701" y="8224"/>
                    <a:pt x="32700" y="7791"/>
                  </a:cubicBezTo>
                  <a:cubicBezTo>
                    <a:pt x="32700" y="7358"/>
                    <a:pt x="32531" y="6949"/>
                    <a:pt x="32226" y="6644"/>
                  </a:cubicBezTo>
                  <a:lnTo>
                    <a:pt x="29536" y="3954"/>
                  </a:lnTo>
                  <a:cubicBezTo>
                    <a:pt x="29229" y="3647"/>
                    <a:pt x="28822" y="3479"/>
                    <a:pt x="28389" y="3479"/>
                  </a:cubicBezTo>
                  <a:cubicBezTo>
                    <a:pt x="27955" y="3479"/>
                    <a:pt x="27548" y="3647"/>
                    <a:pt x="27242" y="3954"/>
                  </a:cubicBezTo>
                  <a:lnTo>
                    <a:pt x="25639" y="5556"/>
                  </a:lnTo>
                  <a:cubicBezTo>
                    <a:pt x="24390" y="4803"/>
                    <a:pt x="23037" y="4244"/>
                    <a:pt x="21615" y="3892"/>
                  </a:cubicBezTo>
                  <a:lnTo>
                    <a:pt x="21615" y="1622"/>
                  </a:lnTo>
                  <a:cubicBezTo>
                    <a:pt x="21615" y="728"/>
                    <a:pt x="20888" y="0"/>
                    <a:pt x="1999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8039425" y="1313100"/>
              <a:ext cx="273625" cy="273625"/>
            </a:xfrm>
            <a:custGeom>
              <a:rect b="b" l="l" r="r" t="t"/>
              <a:pathLst>
                <a:path extrusionOk="0" h="10945" w="10945">
                  <a:moveTo>
                    <a:pt x="5473" y="219"/>
                  </a:moveTo>
                  <a:cubicBezTo>
                    <a:pt x="8370" y="219"/>
                    <a:pt x="10726" y="2575"/>
                    <a:pt x="10726" y="5472"/>
                  </a:cubicBezTo>
                  <a:cubicBezTo>
                    <a:pt x="10726" y="8368"/>
                    <a:pt x="8370" y="10724"/>
                    <a:pt x="5473" y="10724"/>
                  </a:cubicBezTo>
                  <a:cubicBezTo>
                    <a:pt x="2577" y="10724"/>
                    <a:pt x="221" y="8368"/>
                    <a:pt x="221" y="5472"/>
                  </a:cubicBezTo>
                  <a:cubicBezTo>
                    <a:pt x="221" y="2576"/>
                    <a:pt x="2577" y="219"/>
                    <a:pt x="5473" y="219"/>
                  </a:cubicBezTo>
                  <a:close/>
                  <a:moveTo>
                    <a:pt x="5473" y="0"/>
                  </a:moveTo>
                  <a:cubicBezTo>
                    <a:pt x="2457" y="0"/>
                    <a:pt x="1" y="2455"/>
                    <a:pt x="1" y="5472"/>
                  </a:cubicBezTo>
                  <a:cubicBezTo>
                    <a:pt x="1" y="8490"/>
                    <a:pt x="2457" y="10945"/>
                    <a:pt x="5473" y="10945"/>
                  </a:cubicBezTo>
                  <a:cubicBezTo>
                    <a:pt x="8490" y="10945"/>
                    <a:pt x="10944" y="8490"/>
                    <a:pt x="10944" y="5472"/>
                  </a:cubicBezTo>
                  <a:cubicBezTo>
                    <a:pt x="10944" y="2455"/>
                    <a:pt x="8490" y="0"/>
                    <a:pt x="547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7921700" y="1195400"/>
              <a:ext cx="509075" cy="508975"/>
            </a:xfrm>
            <a:custGeom>
              <a:rect b="b" l="l" r="r" t="t"/>
              <a:pathLst>
                <a:path extrusionOk="0" h="20359" w="20363">
                  <a:moveTo>
                    <a:pt x="11246" y="220"/>
                  </a:moveTo>
                  <a:cubicBezTo>
                    <a:pt x="11655" y="220"/>
                    <a:pt x="11985" y="550"/>
                    <a:pt x="11985" y="958"/>
                  </a:cubicBezTo>
                  <a:lnTo>
                    <a:pt x="11985" y="2363"/>
                  </a:lnTo>
                  <a:lnTo>
                    <a:pt x="12068" y="2384"/>
                  </a:lnTo>
                  <a:cubicBezTo>
                    <a:pt x="12879" y="2579"/>
                    <a:pt x="13651" y="2899"/>
                    <a:pt x="14361" y="3332"/>
                  </a:cubicBezTo>
                  <a:lnTo>
                    <a:pt x="14434" y="3377"/>
                  </a:lnTo>
                  <a:lnTo>
                    <a:pt x="15427" y="2384"/>
                  </a:lnTo>
                  <a:cubicBezTo>
                    <a:pt x="15566" y="2244"/>
                    <a:pt x="15757" y="2174"/>
                    <a:pt x="15948" y="2174"/>
                  </a:cubicBezTo>
                  <a:cubicBezTo>
                    <a:pt x="16140" y="2174"/>
                    <a:pt x="16331" y="2244"/>
                    <a:pt x="16471" y="2384"/>
                  </a:cubicBezTo>
                  <a:lnTo>
                    <a:pt x="17977" y="3891"/>
                  </a:lnTo>
                  <a:cubicBezTo>
                    <a:pt x="18264" y="4179"/>
                    <a:pt x="18264" y="4646"/>
                    <a:pt x="17977" y="4934"/>
                  </a:cubicBezTo>
                  <a:lnTo>
                    <a:pt x="16985" y="5928"/>
                  </a:lnTo>
                  <a:lnTo>
                    <a:pt x="17030" y="6001"/>
                  </a:lnTo>
                  <a:cubicBezTo>
                    <a:pt x="17465" y="6714"/>
                    <a:pt x="17784" y="7485"/>
                    <a:pt x="17977" y="8294"/>
                  </a:cubicBezTo>
                  <a:lnTo>
                    <a:pt x="17998" y="8378"/>
                  </a:lnTo>
                  <a:lnTo>
                    <a:pt x="19405" y="8378"/>
                  </a:lnTo>
                  <a:cubicBezTo>
                    <a:pt x="19811" y="8378"/>
                    <a:pt x="20141" y="8709"/>
                    <a:pt x="20141" y="9116"/>
                  </a:cubicBezTo>
                  <a:lnTo>
                    <a:pt x="20141" y="11246"/>
                  </a:lnTo>
                  <a:lnTo>
                    <a:pt x="20142" y="11246"/>
                  </a:lnTo>
                  <a:cubicBezTo>
                    <a:pt x="20142" y="11652"/>
                    <a:pt x="19812" y="11984"/>
                    <a:pt x="19406" y="11984"/>
                  </a:cubicBezTo>
                  <a:lnTo>
                    <a:pt x="18000" y="11984"/>
                  </a:lnTo>
                  <a:lnTo>
                    <a:pt x="17979" y="12068"/>
                  </a:lnTo>
                  <a:cubicBezTo>
                    <a:pt x="17785" y="12877"/>
                    <a:pt x="17466" y="13648"/>
                    <a:pt x="17031" y="14361"/>
                  </a:cubicBezTo>
                  <a:lnTo>
                    <a:pt x="16987" y="14434"/>
                  </a:lnTo>
                  <a:lnTo>
                    <a:pt x="17979" y="15426"/>
                  </a:lnTo>
                  <a:cubicBezTo>
                    <a:pt x="18265" y="15714"/>
                    <a:pt x="18265" y="16182"/>
                    <a:pt x="17979" y="16470"/>
                  </a:cubicBezTo>
                  <a:lnTo>
                    <a:pt x="16473" y="17977"/>
                  </a:lnTo>
                  <a:cubicBezTo>
                    <a:pt x="16333" y="18116"/>
                    <a:pt x="16142" y="18185"/>
                    <a:pt x="15951" y="18185"/>
                  </a:cubicBezTo>
                  <a:cubicBezTo>
                    <a:pt x="15760" y="18185"/>
                    <a:pt x="15568" y="18116"/>
                    <a:pt x="15429" y="17977"/>
                  </a:cubicBezTo>
                  <a:lnTo>
                    <a:pt x="14436" y="16983"/>
                  </a:lnTo>
                  <a:lnTo>
                    <a:pt x="14362" y="17029"/>
                  </a:lnTo>
                  <a:cubicBezTo>
                    <a:pt x="13654" y="17462"/>
                    <a:pt x="12883" y="17780"/>
                    <a:pt x="12069" y="17977"/>
                  </a:cubicBezTo>
                  <a:lnTo>
                    <a:pt x="11986" y="17997"/>
                  </a:lnTo>
                  <a:lnTo>
                    <a:pt x="11986" y="19404"/>
                  </a:lnTo>
                  <a:cubicBezTo>
                    <a:pt x="11986" y="19810"/>
                    <a:pt x="11656" y="20141"/>
                    <a:pt x="11248" y="20141"/>
                  </a:cubicBezTo>
                  <a:lnTo>
                    <a:pt x="9117" y="20141"/>
                  </a:lnTo>
                  <a:cubicBezTo>
                    <a:pt x="8710" y="20141"/>
                    <a:pt x="8379" y="19810"/>
                    <a:pt x="8379" y="19404"/>
                  </a:cubicBezTo>
                  <a:lnTo>
                    <a:pt x="8379" y="17997"/>
                  </a:lnTo>
                  <a:lnTo>
                    <a:pt x="8295" y="17977"/>
                  </a:lnTo>
                  <a:cubicBezTo>
                    <a:pt x="7482" y="17780"/>
                    <a:pt x="6710" y="17462"/>
                    <a:pt x="6001" y="17029"/>
                  </a:cubicBezTo>
                  <a:lnTo>
                    <a:pt x="5928" y="16983"/>
                  </a:lnTo>
                  <a:lnTo>
                    <a:pt x="4936" y="17977"/>
                  </a:lnTo>
                  <a:cubicBezTo>
                    <a:pt x="4797" y="18116"/>
                    <a:pt x="4605" y="18185"/>
                    <a:pt x="4414" y="18185"/>
                  </a:cubicBezTo>
                  <a:cubicBezTo>
                    <a:pt x="4223" y="18185"/>
                    <a:pt x="4032" y="18116"/>
                    <a:pt x="3893" y="17977"/>
                  </a:cubicBezTo>
                  <a:lnTo>
                    <a:pt x="2387" y="16470"/>
                  </a:lnTo>
                  <a:cubicBezTo>
                    <a:pt x="2101" y="16182"/>
                    <a:pt x="2101" y="15714"/>
                    <a:pt x="2387" y="15426"/>
                  </a:cubicBezTo>
                  <a:lnTo>
                    <a:pt x="3380" y="14434"/>
                  </a:lnTo>
                  <a:lnTo>
                    <a:pt x="3336" y="14361"/>
                  </a:lnTo>
                  <a:cubicBezTo>
                    <a:pt x="2902" y="13653"/>
                    <a:pt x="2583" y="12881"/>
                    <a:pt x="2387" y="12068"/>
                  </a:cubicBezTo>
                  <a:lnTo>
                    <a:pt x="2366" y="11984"/>
                  </a:lnTo>
                  <a:lnTo>
                    <a:pt x="960" y="11984"/>
                  </a:lnTo>
                  <a:cubicBezTo>
                    <a:pt x="554" y="11984"/>
                    <a:pt x="222" y="11653"/>
                    <a:pt x="222" y="11246"/>
                  </a:cubicBezTo>
                  <a:lnTo>
                    <a:pt x="222" y="9116"/>
                  </a:lnTo>
                  <a:cubicBezTo>
                    <a:pt x="222" y="8710"/>
                    <a:pt x="553" y="8378"/>
                    <a:pt x="960" y="8378"/>
                  </a:cubicBezTo>
                  <a:lnTo>
                    <a:pt x="2366" y="8378"/>
                  </a:lnTo>
                  <a:lnTo>
                    <a:pt x="2387" y="8294"/>
                  </a:lnTo>
                  <a:cubicBezTo>
                    <a:pt x="2583" y="7481"/>
                    <a:pt x="2902" y="6708"/>
                    <a:pt x="3336" y="6001"/>
                  </a:cubicBezTo>
                  <a:lnTo>
                    <a:pt x="3380" y="5928"/>
                  </a:lnTo>
                  <a:lnTo>
                    <a:pt x="2387" y="4934"/>
                  </a:lnTo>
                  <a:cubicBezTo>
                    <a:pt x="2101" y="4646"/>
                    <a:pt x="2101" y="4179"/>
                    <a:pt x="2387" y="3890"/>
                  </a:cubicBezTo>
                  <a:lnTo>
                    <a:pt x="3893" y="2383"/>
                  </a:lnTo>
                  <a:cubicBezTo>
                    <a:pt x="4032" y="2244"/>
                    <a:pt x="4223" y="2174"/>
                    <a:pt x="4414" y="2174"/>
                  </a:cubicBezTo>
                  <a:cubicBezTo>
                    <a:pt x="4606" y="2174"/>
                    <a:pt x="4797" y="2244"/>
                    <a:pt x="4936" y="2383"/>
                  </a:cubicBezTo>
                  <a:lnTo>
                    <a:pt x="5928" y="3377"/>
                  </a:lnTo>
                  <a:lnTo>
                    <a:pt x="6001" y="3332"/>
                  </a:lnTo>
                  <a:cubicBezTo>
                    <a:pt x="6711" y="2899"/>
                    <a:pt x="7482" y="2578"/>
                    <a:pt x="8295" y="2383"/>
                  </a:cubicBezTo>
                  <a:lnTo>
                    <a:pt x="8379" y="2362"/>
                  </a:lnTo>
                  <a:lnTo>
                    <a:pt x="8379" y="958"/>
                  </a:lnTo>
                  <a:cubicBezTo>
                    <a:pt x="8379" y="551"/>
                    <a:pt x="8709" y="220"/>
                    <a:pt x="9117" y="220"/>
                  </a:cubicBezTo>
                  <a:close/>
                  <a:moveTo>
                    <a:pt x="9117" y="0"/>
                  </a:moveTo>
                  <a:cubicBezTo>
                    <a:pt x="8588" y="0"/>
                    <a:pt x="8159" y="430"/>
                    <a:pt x="8159" y="957"/>
                  </a:cubicBezTo>
                  <a:lnTo>
                    <a:pt x="8159" y="2190"/>
                  </a:lnTo>
                  <a:cubicBezTo>
                    <a:pt x="7384" y="2385"/>
                    <a:pt x="6644" y="2690"/>
                    <a:pt x="5960" y="3100"/>
                  </a:cubicBezTo>
                  <a:lnTo>
                    <a:pt x="5089" y="2228"/>
                  </a:lnTo>
                  <a:cubicBezTo>
                    <a:pt x="4908" y="2047"/>
                    <a:pt x="4668" y="1948"/>
                    <a:pt x="4412" y="1948"/>
                  </a:cubicBezTo>
                  <a:cubicBezTo>
                    <a:pt x="4155" y="1948"/>
                    <a:pt x="3916" y="2047"/>
                    <a:pt x="3736" y="2228"/>
                  </a:cubicBezTo>
                  <a:lnTo>
                    <a:pt x="2229" y="3734"/>
                  </a:lnTo>
                  <a:cubicBezTo>
                    <a:pt x="1856" y="4108"/>
                    <a:pt x="1856" y="4715"/>
                    <a:pt x="2229" y="5089"/>
                  </a:cubicBezTo>
                  <a:lnTo>
                    <a:pt x="3100" y="5960"/>
                  </a:lnTo>
                  <a:cubicBezTo>
                    <a:pt x="2693" y="6641"/>
                    <a:pt x="2387" y="7380"/>
                    <a:pt x="2191" y="8157"/>
                  </a:cubicBezTo>
                  <a:lnTo>
                    <a:pt x="957" y="8157"/>
                  </a:lnTo>
                  <a:cubicBezTo>
                    <a:pt x="431" y="8157"/>
                    <a:pt x="1" y="8587"/>
                    <a:pt x="1" y="9114"/>
                  </a:cubicBezTo>
                  <a:lnTo>
                    <a:pt x="1" y="11246"/>
                  </a:lnTo>
                  <a:cubicBezTo>
                    <a:pt x="1" y="11773"/>
                    <a:pt x="431" y="12202"/>
                    <a:pt x="957" y="12202"/>
                  </a:cubicBezTo>
                  <a:lnTo>
                    <a:pt x="2191" y="12202"/>
                  </a:lnTo>
                  <a:cubicBezTo>
                    <a:pt x="2388" y="12980"/>
                    <a:pt x="2693" y="13719"/>
                    <a:pt x="3100" y="14401"/>
                  </a:cubicBezTo>
                  <a:lnTo>
                    <a:pt x="2229" y="15271"/>
                  </a:lnTo>
                  <a:cubicBezTo>
                    <a:pt x="1856" y="15643"/>
                    <a:pt x="1856" y="16250"/>
                    <a:pt x="2229" y="16624"/>
                  </a:cubicBezTo>
                  <a:lnTo>
                    <a:pt x="3736" y="18131"/>
                  </a:lnTo>
                  <a:cubicBezTo>
                    <a:pt x="3917" y="18311"/>
                    <a:pt x="4155" y="18412"/>
                    <a:pt x="4412" y="18412"/>
                  </a:cubicBezTo>
                  <a:cubicBezTo>
                    <a:pt x="4668" y="18412"/>
                    <a:pt x="4908" y="18311"/>
                    <a:pt x="5089" y="18131"/>
                  </a:cubicBezTo>
                  <a:lnTo>
                    <a:pt x="5960" y="17260"/>
                  </a:lnTo>
                  <a:cubicBezTo>
                    <a:pt x="6643" y="17667"/>
                    <a:pt x="7383" y="17973"/>
                    <a:pt x="8159" y="18168"/>
                  </a:cubicBezTo>
                  <a:lnTo>
                    <a:pt x="8159" y="19402"/>
                  </a:lnTo>
                  <a:cubicBezTo>
                    <a:pt x="8159" y="19930"/>
                    <a:pt x="8588" y="20359"/>
                    <a:pt x="9117" y="20359"/>
                  </a:cubicBezTo>
                  <a:lnTo>
                    <a:pt x="11246" y="20359"/>
                  </a:lnTo>
                  <a:cubicBezTo>
                    <a:pt x="11775" y="20359"/>
                    <a:pt x="12205" y="19930"/>
                    <a:pt x="12205" y="19402"/>
                  </a:cubicBezTo>
                  <a:lnTo>
                    <a:pt x="12205" y="18168"/>
                  </a:lnTo>
                  <a:cubicBezTo>
                    <a:pt x="12982" y="17973"/>
                    <a:pt x="13720" y="17667"/>
                    <a:pt x="14403" y="17260"/>
                  </a:cubicBezTo>
                  <a:lnTo>
                    <a:pt x="15273" y="18131"/>
                  </a:lnTo>
                  <a:cubicBezTo>
                    <a:pt x="15455" y="18311"/>
                    <a:pt x="15694" y="18412"/>
                    <a:pt x="15950" y="18412"/>
                  </a:cubicBezTo>
                  <a:cubicBezTo>
                    <a:pt x="16206" y="18412"/>
                    <a:pt x="16447" y="18311"/>
                    <a:pt x="16627" y="18131"/>
                  </a:cubicBezTo>
                  <a:lnTo>
                    <a:pt x="18134" y="16624"/>
                  </a:lnTo>
                  <a:cubicBezTo>
                    <a:pt x="18506" y="16250"/>
                    <a:pt x="18506" y="15643"/>
                    <a:pt x="18134" y="15271"/>
                  </a:cubicBezTo>
                  <a:lnTo>
                    <a:pt x="17262" y="14401"/>
                  </a:lnTo>
                  <a:cubicBezTo>
                    <a:pt x="17671" y="13714"/>
                    <a:pt x="17976" y="12975"/>
                    <a:pt x="18171" y="12202"/>
                  </a:cubicBezTo>
                  <a:lnTo>
                    <a:pt x="19405" y="12202"/>
                  </a:lnTo>
                  <a:cubicBezTo>
                    <a:pt x="19931" y="12202"/>
                    <a:pt x="20361" y="11773"/>
                    <a:pt x="20361" y="11246"/>
                  </a:cubicBezTo>
                  <a:lnTo>
                    <a:pt x="20361" y="9116"/>
                  </a:lnTo>
                  <a:cubicBezTo>
                    <a:pt x="20362" y="8587"/>
                    <a:pt x="19933" y="8157"/>
                    <a:pt x="19406" y="8157"/>
                  </a:cubicBezTo>
                  <a:lnTo>
                    <a:pt x="18172" y="8157"/>
                  </a:lnTo>
                  <a:cubicBezTo>
                    <a:pt x="17977" y="7385"/>
                    <a:pt x="17672" y="6646"/>
                    <a:pt x="17263" y="5960"/>
                  </a:cubicBezTo>
                  <a:lnTo>
                    <a:pt x="18135" y="5089"/>
                  </a:lnTo>
                  <a:cubicBezTo>
                    <a:pt x="18507" y="4715"/>
                    <a:pt x="18507" y="4109"/>
                    <a:pt x="18135" y="3734"/>
                  </a:cubicBezTo>
                  <a:lnTo>
                    <a:pt x="16628" y="2228"/>
                  </a:lnTo>
                  <a:cubicBezTo>
                    <a:pt x="16446" y="2047"/>
                    <a:pt x="16207" y="1948"/>
                    <a:pt x="15951" y="1948"/>
                  </a:cubicBezTo>
                  <a:cubicBezTo>
                    <a:pt x="15695" y="1948"/>
                    <a:pt x="15456" y="2047"/>
                    <a:pt x="15274" y="2228"/>
                  </a:cubicBezTo>
                  <a:lnTo>
                    <a:pt x="14404" y="3100"/>
                  </a:lnTo>
                  <a:cubicBezTo>
                    <a:pt x="13720" y="2690"/>
                    <a:pt x="12980" y="2385"/>
                    <a:pt x="12206" y="2190"/>
                  </a:cubicBezTo>
                  <a:lnTo>
                    <a:pt x="12206" y="957"/>
                  </a:lnTo>
                  <a:cubicBezTo>
                    <a:pt x="12206" y="430"/>
                    <a:pt x="11776" y="0"/>
                    <a:pt x="1124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45"/>
          <p:cNvSpPr/>
          <p:nvPr/>
        </p:nvSpPr>
        <p:spPr>
          <a:xfrm>
            <a:off x="8087525" y="217213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210121" y="40590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1203775" y="420809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7595733" y="10605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3296075" y="15388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1099733" y="8025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5218950" y="2338201"/>
            <a:ext cx="1200990" cy="667713"/>
          </a:xfrm>
          <a:custGeom>
            <a:rect b="b" l="l" r="r" t="t"/>
            <a:pathLst>
              <a:path extrusionOk="0" h="13902" w="25005">
                <a:moveTo>
                  <a:pt x="24203" y="0"/>
                </a:moveTo>
                <a:cubicBezTo>
                  <a:pt x="23759" y="0"/>
                  <a:pt x="23400" y="359"/>
                  <a:pt x="23400" y="803"/>
                </a:cubicBezTo>
                <a:cubicBezTo>
                  <a:pt x="23400" y="1028"/>
                  <a:pt x="23492" y="1232"/>
                  <a:pt x="23641" y="1377"/>
                </a:cubicBezTo>
                <a:lnTo>
                  <a:pt x="20686" y="5370"/>
                </a:lnTo>
                <a:cubicBezTo>
                  <a:pt x="20571" y="5307"/>
                  <a:pt x="20443" y="5269"/>
                  <a:pt x="20303" y="5269"/>
                </a:cubicBezTo>
                <a:cubicBezTo>
                  <a:pt x="20016" y="5269"/>
                  <a:pt x="19766" y="5420"/>
                  <a:pt x="19624" y="5646"/>
                </a:cubicBezTo>
                <a:lnTo>
                  <a:pt x="17168" y="4540"/>
                </a:lnTo>
                <a:cubicBezTo>
                  <a:pt x="17190" y="4468"/>
                  <a:pt x="17204" y="4394"/>
                  <a:pt x="17204" y="4316"/>
                </a:cubicBezTo>
                <a:cubicBezTo>
                  <a:pt x="17204" y="3872"/>
                  <a:pt x="16844" y="3514"/>
                  <a:pt x="16402" y="3514"/>
                </a:cubicBezTo>
                <a:cubicBezTo>
                  <a:pt x="15959" y="3514"/>
                  <a:pt x="15599" y="3872"/>
                  <a:pt x="15599" y="4316"/>
                </a:cubicBezTo>
                <a:cubicBezTo>
                  <a:pt x="15599" y="4483"/>
                  <a:pt x="15650" y="4638"/>
                  <a:pt x="15738" y="4766"/>
                </a:cubicBezTo>
                <a:lnTo>
                  <a:pt x="13017" y="7216"/>
                </a:lnTo>
                <a:cubicBezTo>
                  <a:pt x="12876" y="7098"/>
                  <a:pt x="12699" y="7024"/>
                  <a:pt x="12500" y="7024"/>
                </a:cubicBezTo>
                <a:cubicBezTo>
                  <a:pt x="12057" y="7024"/>
                  <a:pt x="11698" y="7384"/>
                  <a:pt x="11698" y="7828"/>
                </a:cubicBezTo>
                <a:cubicBezTo>
                  <a:pt x="11698" y="7906"/>
                  <a:pt x="11714" y="7981"/>
                  <a:pt x="11734" y="8052"/>
                </a:cubicBezTo>
                <a:lnTo>
                  <a:pt x="9281" y="9158"/>
                </a:lnTo>
                <a:cubicBezTo>
                  <a:pt x="9138" y="8932"/>
                  <a:pt x="8889" y="8782"/>
                  <a:pt x="8602" y="8782"/>
                </a:cubicBezTo>
                <a:cubicBezTo>
                  <a:pt x="8159" y="8782"/>
                  <a:pt x="7799" y="9142"/>
                  <a:pt x="7799" y="9584"/>
                </a:cubicBezTo>
                <a:cubicBezTo>
                  <a:pt x="7799" y="9751"/>
                  <a:pt x="7850" y="9907"/>
                  <a:pt x="7937" y="10035"/>
                </a:cubicBezTo>
                <a:lnTo>
                  <a:pt x="5217" y="12485"/>
                </a:lnTo>
                <a:cubicBezTo>
                  <a:pt x="5077" y="12367"/>
                  <a:pt x="4899" y="12294"/>
                  <a:pt x="4702" y="12294"/>
                </a:cubicBezTo>
                <a:cubicBezTo>
                  <a:pt x="4415" y="12294"/>
                  <a:pt x="4165" y="12446"/>
                  <a:pt x="4024" y="12672"/>
                </a:cubicBezTo>
                <a:lnTo>
                  <a:pt x="1568" y="11567"/>
                </a:lnTo>
                <a:cubicBezTo>
                  <a:pt x="1591" y="11495"/>
                  <a:pt x="1604" y="11420"/>
                  <a:pt x="1604" y="11341"/>
                </a:cubicBezTo>
                <a:cubicBezTo>
                  <a:pt x="1604" y="10898"/>
                  <a:pt x="1245" y="10539"/>
                  <a:pt x="802" y="10539"/>
                </a:cubicBezTo>
                <a:cubicBezTo>
                  <a:pt x="359" y="10539"/>
                  <a:pt x="0" y="10898"/>
                  <a:pt x="0" y="11341"/>
                </a:cubicBezTo>
                <a:cubicBezTo>
                  <a:pt x="0" y="11785"/>
                  <a:pt x="359" y="12145"/>
                  <a:pt x="802" y="12145"/>
                </a:cubicBezTo>
                <a:cubicBezTo>
                  <a:pt x="1089" y="12145"/>
                  <a:pt x="1339" y="11993"/>
                  <a:pt x="1481" y="11768"/>
                </a:cubicBezTo>
                <a:lnTo>
                  <a:pt x="3937" y="12874"/>
                </a:lnTo>
                <a:cubicBezTo>
                  <a:pt x="3916" y="12946"/>
                  <a:pt x="3901" y="13020"/>
                  <a:pt x="3901" y="13099"/>
                </a:cubicBezTo>
                <a:cubicBezTo>
                  <a:pt x="3901" y="13542"/>
                  <a:pt x="4260" y="13901"/>
                  <a:pt x="4703" y="13901"/>
                </a:cubicBezTo>
                <a:cubicBezTo>
                  <a:pt x="5146" y="13901"/>
                  <a:pt x="5506" y="13542"/>
                  <a:pt x="5506" y="13099"/>
                </a:cubicBezTo>
                <a:cubicBezTo>
                  <a:pt x="5506" y="12931"/>
                  <a:pt x="5455" y="12776"/>
                  <a:pt x="5367" y="12647"/>
                </a:cubicBezTo>
                <a:lnTo>
                  <a:pt x="8088" y="10197"/>
                </a:lnTo>
                <a:cubicBezTo>
                  <a:pt x="8227" y="10315"/>
                  <a:pt x="8405" y="10389"/>
                  <a:pt x="8603" y="10389"/>
                </a:cubicBezTo>
                <a:cubicBezTo>
                  <a:pt x="9047" y="10389"/>
                  <a:pt x="9405" y="10029"/>
                  <a:pt x="9405" y="9585"/>
                </a:cubicBezTo>
                <a:cubicBezTo>
                  <a:pt x="9405" y="9507"/>
                  <a:pt x="9392" y="9433"/>
                  <a:pt x="9369" y="9361"/>
                </a:cubicBezTo>
                <a:lnTo>
                  <a:pt x="11824" y="8255"/>
                </a:lnTo>
                <a:cubicBezTo>
                  <a:pt x="11965" y="8481"/>
                  <a:pt x="12216" y="8631"/>
                  <a:pt x="12500" y="8631"/>
                </a:cubicBezTo>
                <a:cubicBezTo>
                  <a:pt x="12945" y="8631"/>
                  <a:pt x="13305" y="8273"/>
                  <a:pt x="13305" y="7829"/>
                </a:cubicBezTo>
                <a:cubicBezTo>
                  <a:pt x="13305" y="7662"/>
                  <a:pt x="13253" y="7506"/>
                  <a:pt x="13166" y="7378"/>
                </a:cubicBezTo>
                <a:lnTo>
                  <a:pt x="15886" y="4928"/>
                </a:lnTo>
                <a:cubicBezTo>
                  <a:pt x="16026" y="5046"/>
                  <a:pt x="16203" y="5119"/>
                  <a:pt x="16401" y="5119"/>
                </a:cubicBezTo>
                <a:cubicBezTo>
                  <a:pt x="16688" y="5119"/>
                  <a:pt x="16937" y="4967"/>
                  <a:pt x="17080" y="4741"/>
                </a:cubicBezTo>
                <a:lnTo>
                  <a:pt x="19535" y="5847"/>
                </a:lnTo>
                <a:cubicBezTo>
                  <a:pt x="19514" y="5919"/>
                  <a:pt x="19499" y="5994"/>
                  <a:pt x="19499" y="6072"/>
                </a:cubicBezTo>
                <a:cubicBezTo>
                  <a:pt x="19499" y="6515"/>
                  <a:pt x="19859" y="6875"/>
                  <a:pt x="20303" y="6875"/>
                </a:cubicBezTo>
                <a:cubicBezTo>
                  <a:pt x="20746" y="6875"/>
                  <a:pt x="21105" y="6517"/>
                  <a:pt x="21105" y="6072"/>
                </a:cubicBezTo>
                <a:cubicBezTo>
                  <a:pt x="21105" y="5847"/>
                  <a:pt x="21013" y="5645"/>
                  <a:pt x="20863" y="5499"/>
                </a:cubicBezTo>
                <a:lnTo>
                  <a:pt x="23818" y="1506"/>
                </a:lnTo>
                <a:cubicBezTo>
                  <a:pt x="23933" y="1567"/>
                  <a:pt x="24062" y="1607"/>
                  <a:pt x="24202" y="1607"/>
                </a:cubicBezTo>
                <a:cubicBezTo>
                  <a:pt x="24645" y="1607"/>
                  <a:pt x="25005" y="1248"/>
                  <a:pt x="25005" y="803"/>
                </a:cubicBezTo>
                <a:cubicBezTo>
                  <a:pt x="25005" y="360"/>
                  <a:pt x="24646" y="0"/>
                  <a:pt x="2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45"/>
          <p:cNvGrpSpPr/>
          <p:nvPr/>
        </p:nvGrpSpPr>
        <p:grpSpPr>
          <a:xfrm>
            <a:off x="6035702" y="2150987"/>
            <a:ext cx="2006743" cy="2119814"/>
            <a:chOff x="6035702" y="2150987"/>
            <a:chExt cx="2006743" cy="2119814"/>
          </a:xfrm>
        </p:grpSpPr>
        <p:grpSp>
          <p:nvGrpSpPr>
            <p:cNvPr id="715" name="Google Shape;715;p45"/>
            <p:cNvGrpSpPr/>
            <p:nvPr/>
          </p:nvGrpSpPr>
          <p:grpSpPr>
            <a:xfrm>
              <a:off x="7027876" y="2600305"/>
              <a:ext cx="812507" cy="812426"/>
              <a:chOff x="3326117" y="4061746"/>
              <a:chExt cx="400862" cy="400822"/>
            </a:xfrm>
          </p:grpSpPr>
          <p:sp>
            <p:nvSpPr>
              <p:cNvPr id="716" name="Google Shape;716;p45"/>
              <p:cNvSpPr/>
              <p:nvPr/>
            </p:nvSpPr>
            <p:spPr>
              <a:xfrm>
                <a:off x="3326117" y="4061746"/>
                <a:ext cx="400862" cy="400822"/>
              </a:xfrm>
              <a:custGeom>
                <a:rect b="b" l="l" r="r" t="t"/>
                <a:pathLst>
                  <a:path extrusionOk="0" h="10102" w="10103">
                    <a:moveTo>
                      <a:pt x="5051" y="0"/>
                    </a:moveTo>
                    <a:cubicBezTo>
                      <a:pt x="2262" y="0"/>
                      <a:pt x="1" y="2261"/>
                      <a:pt x="1" y="5051"/>
                    </a:cubicBezTo>
                    <a:cubicBezTo>
                      <a:pt x="1" y="7841"/>
                      <a:pt x="2262" y="10101"/>
                      <a:pt x="5051" y="10101"/>
                    </a:cubicBezTo>
                    <a:cubicBezTo>
                      <a:pt x="7841" y="10101"/>
                      <a:pt x="10103" y="7841"/>
                      <a:pt x="10103" y="5051"/>
                    </a:cubicBezTo>
                    <a:cubicBezTo>
                      <a:pt x="10103" y="2261"/>
                      <a:pt x="7841" y="0"/>
                      <a:pt x="5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3349804" y="4085433"/>
                <a:ext cx="353447" cy="353407"/>
              </a:xfrm>
              <a:custGeom>
                <a:rect b="b" l="l" r="r" t="t"/>
                <a:pathLst>
                  <a:path extrusionOk="0" h="8907" w="8908">
                    <a:moveTo>
                      <a:pt x="4453" y="439"/>
                    </a:moveTo>
                    <a:cubicBezTo>
                      <a:pt x="6667" y="439"/>
                      <a:pt x="8468" y="2240"/>
                      <a:pt x="8468" y="4454"/>
                    </a:cubicBezTo>
                    <a:cubicBezTo>
                      <a:pt x="8468" y="6668"/>
                      <a:pt x="6667" y="8468"/>
                      <a:pt x="4453" y="8468"/>
                    </a:cubicBezTo>
                    <a:cubicBezTo>
                      <a:pt x="2240" y="8468"/>
                      <a:pt x="438" y="6668"/>
                      <a:pt x="438" y="4454"/>
                    </a:cubicBezTo>
                    <a:cubicBezTo>
                      <a:pt x="438" y="2240"/>
                      <a:pt x="2240" y="439"/>
                      <a:pt x="4453" y="439"/>
                    </a:cubicBezTo>
                    <a:close/>
                    <a:moveTo>
                      <a:pt x="4453" y="1"/>
                    </a:moveTo>
                    <a:cubicBezTo>
                      <a:pt x="1998" y="1"/>
                      <a:pt x="0" y="1999"/>
                      <a:pt x="0" y="4454"/>
                    </a:cubicBezTo>
                    <a:cubicBezTo>
                      <a:pt x="0" y="6909"/>
                      <a:pt x="1998" y="8907"/>
                      <a:pt x="4453" y="8907"/>
                    </a:cubicBezTo>
                    <a:cubicBezTo>
                      <a:pt x="6909" y="8907"/>
                      <a:pt x="8906" y="6909"/>
                      <a:pt x="8906" y="4454"/>
                    </a:cubicBezTo>
                    <a:cubicBezTo>
                      <a:pt x="8907" y="1999"/>
                      <a:pt x="6910" y="1"/>
                      <a:pt x="4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3456061" y="4152607"/>
                <a:ext cx="140974" cy="219059"/>
              </a:xfrm>
              <a:custGeom>
                <a:rect b="b" l="l" r="r" t="t"/>
                <a:pathLst>
                  <a:path extrusionOk="0" h="5521" w="3553">
                    <a:moveTo>
                      <a:pt x="1486" y="0"/>
                    </a:moveTo>
                    <a:lnTo>
                      <a:pt x="1486" y="646"/>
                    </a:lnTo>
                    <a:cubicBezTo>
                      <a:pt x="535" y="764"/>
                      <a:pt x="71" y="1309"/>
                      <a:pt x="71" y="1956"/>
                    </a:cubicBezTo>
                    <a:cubicBezTo>
                      <a:pt x="71" y="3482"/>
                      <a:pt x="2408" y="3007"/>
                      <a:pt x="2408" y="3659"/>
                    </a:cubicBezTo>
                    <a:cubicBezTo>
                      <a:pt x="2408" y="3859"/>
                      <a:pt x="2221" y="3994"/>
                      <a:pt x="1738" y="3994"/>
                    </a:cubicBezTo>
                    <a:cubicBezTo>
                      <a:pt x="1262" y="3994"/>
                      <a:pt x="746" y="3829"/>
                      <a:pt x="382" y="3588"/>
                    </a:cubicBezTo>
                    <a:lnTo>
                      <a:pt x="0" y="4446"/>
                    </a:lnTo>
                    <a:cubicBezTo>
                      <a:pt x="341" y="4682"/>
                      <a:pt x="899" y="4851"/>
                      <a:pt x="1486" y="4892"/>
                    </a:cubicBezTo>
                    <a:lnTo>
                      <a:pt x="1486" y="5521"/>
                    </a:lnTo>
                    <a:lnTo>
                      <a:pt x="2191" y="5521"/>
                    </a:lnTo>
                    <a:lnTo>
                      <a:pt x="2191" y="4869"/>
                    </a:lnTo>
                    <a:cubicBezTo>
                      <a:pt x="3106" y="4734"/>
                      <a:pt x="3552" y="4194"/>
                      <a:pt x="3552" y="3570"/>
                    </a:cubicBezTo>
                    <a:cubicBezTo>
                      <a:pt x="3552" y="2055"/>
                      <a:pt x="1221" y="2525"/>
                      <a:pt x="1221" y="1897"/>
                    </a:cubicBezTo>
                    <a:cubicBezTo>
                      <a:pt x="1221" y="1691"/>
                      <a:pt x="1398" y="1526"/>
                      <a:pt x="1884" y="1526"/>
                    </a:cubicBezTo>
                    <a:cubicBezTo>
                      <a:pt x="2242" y="1526"/>
                      <a:pt x="2630" y="1633"/>
                      <a:pt x="3024" y="1844"/>
                    </a:cubicBezTo>
                    <a:lnTo>
                      <a:pt x="3383" y="981"/>
                    </a:lnTo>
                    <a:cubicBezTo>
                      <a:pt x="3055" y="787"/>
                      <a:pt x="2625" y="669"/>
                      <a:pt x="2191" y="634"/>
                    </a:cubicBezTo>
                    <a:lnTo>
                      <a:pt x="2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5"/>
            <p:cNvGrpSpPr/>
            <p:nvPr/>
          </p:nvGrpSpPr>
          <p:grpSpPr>
            <a:xfrm>
              <a:off x="7021369" y="3783763"/>
              <a:ext cx="487118" cy="487038"/>
              <a:chOff x="3296082" y="4578621"/>
              <a:chExt cx="240327" cy="240287"/>
            </a:xfrm>
          </p:grpSpPr>
          <p:sp>
            <p:nvSpPr>
              <p:cNvPr id="720" name="Google Shape;720;p45"/>
              <p:cNvSpPr/>
              <p:nvPr/>
            </p:nvSpPr>
            <p:spPr>
              <a:xfrm>
                <a:off x="3296082" y="4578621"/>
                <a:ext cx="240327" cy="240287"/>
              </a:xfrm>
              <a:custGeom>
                <a:rect b="b" l="l" r="r" t="t"/>
                <a:pathLst>
                  <a:path extrusionOk="0" h="6056" w="6057">
                    <a:moveTo>
                      <a:pt x="3029" y="0"/>
                    </a:moveTo>
                    <a:cubicBezTo>
                      <a:pt x="1356" y="0"/>
                      <a:pt x="1" y="1356"/>
                      <a:pt x="1" y="3028"/>
                    </a:cubicBezTo>
                    <a:cubicBezTo>
                      <a:pt x="1" y="4700"/>
                      <a:pt x="1356" y="6056"/>
                      <a:pt x="3029" y="6056"/>
                    </a:cubicBezTo>
                    <a:cubicBezTo>
                      <a:pt x="4701" y="6056"/>
                      <a:pt x="6056" y="4700"/>
                      <a:pt x="6056" y="3028"/>
                    </a:cubicBezTo>
                    <a:cubicBezTo>
                      <a:pt x="6056" y="1356"/>
                      <a:pt x="4701" y="0"/>
                      <a:pt x="30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3310326" y="4592826"/>
                <a:ext cx="211838" cy="211798"/>
              </a:xfrm>
              <a:custGeom>
                <a:rect b="b" l="l" r="r" t="t"/>
                <a:pathLst>
                  <a:path extrusionOk="0" h="5338" w="5339">
                    <a:moveTo>
                      <a:pt x="2670" y="263"/>
                    </a:moveTo>
                    <a:cubicBezTo>
                      <a:pt x="3996" y="263"/>
                      <a:pt x="5076" y="1343"/>
                      <a:pt x="5076" y="2670"/>
                    </a:cubicBezTo>
                    <a:cubicBezTo>
                      <a:pt x="5076" y="3997"/>
                      <a:pt x="3996" y="5075"/>
                      <a:pt x="2670" y="5075"/>
                    </a:cubicBezTo>
                    <a:cubicBezTo>
                      <a:pt x="1343" y="5075"/>
                      <a:pt x="264" y="3996"/>
                      <a:pt x="264" y="2670"/>
                    </a:cubicBezTo>
                    <a:cubicBezTo>
                      <a:pt x="264" y="1343"/>
                      <a:pt x="1343" y="263"/>
                      <a:pt x="2670" y="263"/>
                    </a:cubicBezTo>
                    <a:close/>
                    <a:moveTo>
                      <a:pt x="2670" y="0"/>
                    </a:moveTo>
                    <a:cubicBezTo>
                      <a:pt x="1198" y="0"/>
                      <a:pt x="1" y="1197"/>
                      <a:pt x="1" y="2669"/>
                    </a:cubicBezTo>
                    <a:cubicBezTo>
                      <a:pt x="1" y="4141"/>
                      <a:pt x="1198" y="5338"/>
                      <a:pt x="2670" y="5338"/>
                    </a:cubicBezTo>
                    <a:cubicBezTo>
                      <a:pt x="4141" y="5338"/>
                      <a:pt x="5338" y="4141"/>
                      <a:pt x="5338" y="2669"/>
                    </a:cubicBezTo>
                    <a:cubicBezTo>
                      <a:pt x="5338" y="1198"/>
                      <a:pt x="4141" y="0"/>
                      <a:pt x="2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3373969" y="4633099"/>
                <a:ext cx="84513" cy="131293"/>
              </a:xfrm>
              <a:custGeom>
                <a:rect b="b" l="l" r="r" t="t"/>
                <a:pathLst>
                  <a:path extrusionOk="0" h="3309" w="2130">
                    <a:moveTo>
                      <a:pt x="890" y="0"/>
                    </a:moveTo>
                    <a:lnTo>
                      <a:pt x="890" y="388"/>
                    </a:lnTo>
                    <a:cubicBezTo>
                      <a:pt x="319" y="457"/>
                      <a:pt x="41" y="785"/>
                      <a:pt x="41" y="1172"/>
                    </a:cubicBezTo>
                    <a:cubicBezTo>
                      <a:pt x="41" y="2087"/>
                      <a:pt x="1442" y="1802"/>
                      <a:pt x="1442" y="2193"/>
                    </a:cubicBezTo>
                    <a:cubicBezTo>
                      <a:pt x="1442" y="2312"/>
                      <a:pt x="1329" y="2393"/>
                      <a:pt x="1041" y="2393"/>
                    </a:cubicBezTo>
                    <a:cubicBezTo>
                      <a:pt x="757" y="2393"/>
                      <a:pt x="448" y="2294"/>
                      <a:pt x="228" y="2150"/>
                    </a:cubicBezTo>
                    <a:lnTo>
                      <a:pt x="0" y="2664"/>
                    </a:lnTo>
                    <a:cubicBezTo>
                      <a:pt x="205" y="2806"/>
                      <a:pt x="539" y="2908"/>
                      <a:pt x="891" y="2931"/>
                    </a:cubicBezTo>
                    <a:lnTo>
                      <a:pt x="891" y="3309"/>
                    </a:lnTo>
                    <a:lnTo>
                      <a:pt x="1313" y="3309"/>
                    </a:lnTo>
                    <a:lnTo>
                      <a:pt x="1313" y="2918"/>
                    </a:lnTo>
                    <a:cubicBezTo>
                      <a:pt x="1863" y="2837"/>
                      <a:pt x="2130" y="2513"/>
                      <a:pt x="2130" y="2139"/>
                    </a:cubicBezTo>
                    <a:cubicBezTo>
                      <a:pt x="2130" y="1232"/>
                      <a:pt x="732" y="1514"/>
                      <a:pt x="732" y="1137"/>
                    </a:cubicBezTo>
                    <a:cubicBezTo>
                      <a:pt x="732" y="1015"/>
                      <a:pt x="838" y="916"/>
                      <a:pt x="1130" y="916"/>
                    </a:cubicBezTo>
                    <a:cubicBezTo>
                      <a:pt x="1344" y="916"/>
                      <a:pt x="1576" y="979"/>
                      <a:pt x="1812" y="1106"/>
                    </a:cubicBezTo>
                    <a:lnTo>
                      <a:pt x="2027" y="590"/>
                    </a:lnTo>
                    <a:cubicBezTo>
                      <a:pt x="1830" y="472"/>
                      <a:pt x="1574" y="401"/>
                      <a:pt x="1312" y="381"/>
                    </a:cubicBezTo>
                    <a:lnTo>
                      <a:pt x="1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5"/>
            <p:cNvGrpSpPr/>
            <p:nvPr/>
          </p:nvGrpSpPr>
          <p:grpSpPr>
            <a:xfrm>
              <a:off x="6696066" y="2150987"/>
              <a:ext cx="360694" cy="360694"/>
              <a:chOff x="3132364" y="3888043"/>
              <a:chExt cx="177954" cy="177954"/>
            </a:xfrm>
          </p:grpSpPr>
          <p:sp>
            <p:nvSpPr>
              <p:cNvPr id="724" name="Google Shape;724;p45"/>
              <p:cNvSpPr/>
              <p:nvPr/>
            </p:nvSpPr>
            <p:spPr>
              <a:xfrm>
                <a:off x="3132364" y="3888043"/>
                <a:ext cx="177954" cy="177954"/>
              </a:xfrm>
              <a:custGeom>
                <a:rect b="b" l="l" r="r" t="t"/>
                <a:pathLst>
                  <a:path extrusionOk="0" h="4485" w="4485">
                    <a:moveTo>
                      <a:pt x="2243" y="1"/>
                    </a:moveTo>
                    <a:cubicBezTo>
                      <a:pt x="1006" y="1"/>
                      <a:pt x="1" y="1004"/>
                      <a:pt x="1" y="2243"/>
                    </a:cubicBezTo>
                    <a:cubicBezTo>
                      <a:pt x="1" y="3481"/>
                      <a:pt x="1006" y="4485"/>
                      <a:pt x="2243" y="4485"/>
                    </a:cubicBezTo>
                    <a:cubicBezTo>
                      <a:pt x="3482" y="4485"/>
                      <a:pt x="4485" y="3481"/>
                      <a:pt x="4485" y="2243"/>
                    </a:cubicBezTo>
                    <a:cubicBezTo>
                      <a:pt x="4485" y="1004"/>
                      <a:pt x="3482" y="1"/>
                      <a:pt x="2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3142997" y="3898597"/>
                <a:ext cx="156845" cy="156805"/>
              </a:xfrm>
              <a:custGeom>
                <a:rect b="b" l="l" r="r" t="t"/>
                <a:pathLst>
                  <a:path extrusionOk="0" h="3952" w="3953">
                    <a:moveTo>
                      <a:pt x="1977" y="193"/>
                    </a:moveTo>
                    <a:cubicBezTo>
                      <a:pt x="2959" y="193"/>
                      <a:pt x="3758" y="993"/>
                      <a:pt x="3758" y="1976"/>
                    </a:cubicBezTo>
                    <a:cubicBezTo>
                      <a:pt x="3758" y="2959"/>
                      <a:pt x="2959" y="3757"/>
                      <a:pt x="1977" y="3757"/>
                    </a:cubicBezTo>
                    <a:cubicBezTo>
                      <a:pt x="995" y="3757"/>
                      <a:pt x="195" y="2958"/>
                      <a:pt x="195" y="1976"/>
                    </a:cubicBezTo>
                    <a:cubicBezTo>
                      <a:pt x="195" y="993"/>
                      <a:pt x="995" y="193"/>
                      <a:pt x="1977" y="193"/>
                    </a:cubicBezTo>
                    <a:close/>
                    <a:moveTo>
                      <a:pt x="1977" y="0"/>
                    </a:moveTo>
                    <a:cubicBezTo>
                      <a:pt x="887" y="0"/>
                      <a:pt x="0" y="886"/>
                      <a:pt x="0" y="1976"/>
                    </a:cubicBezTo>
                    <a:cubicBezTo>
                      <a:pt x="0" y="3066"/>
                      <a:pt x="888" y="3951"/>
                      <a:pt x="1977" y="3951"/>
                    </a:cubicBezTo>
                    <a:cubicBezTo>
                      <a:pt x="3067" y="3951"/>
                      <a:pt x="3952" y="3065"/>
                      <a:pt x="3952" y="1976"/>
                    </a:cubicBezTo>
                    <a:cubicBezTo>
                      <a:pt x="3952" y="886"/>
                      <a:pt x="3067"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3190095" y="3928355"/>
                <a:ext cx="62611" cy="97250"/>
              </a:xfrm>
              <a:custGeom>
                <a:rect b="b" l="l" r="r" t="t"/>
                <a:pathLst>
                  <a:path extrusionOk="0" h="2451" w="1578">
                    <a:moveTo>
                      <a:pt x="659" y="1"/>
                    </a:moveTo>
                    <a:lnTo>
                      <a:pt x="659" y="287"/>
                    </a:lnTo>
                    <a:cubicBezTo>
                      <a:pt x="238" y="338"/>
                      <a:pt x="32" y="582"/>
                      <a:pt x="32" y="868"/>
                    </a:cubicBezTo>
                    <a:cubicBezTo>
                      <a:pt x="32" y="1545"/>
                      <a:pt x="1069" y="1335"/>
                      <a:pt x="1069" y="1624"/>
                    </a:cubicBezTo>
                    <a:cubicBezTo>
                      <a:pt x="1069" y="1712"/>
                      <a:pt x="986" y="1773"/>
                      <a:pt x="772" y="1773"/>
                    </a:cubicBezTo>
                    <a:cubicBezTo>
                      <a:pt x="561" y="1773"/>
                      <a:pt x="333" y="1700"/>
                      <a:pt x="171" y="1593"/>
                    </a:cubicBezTo>
                    <a:lnTo>
                      <a:pt x="1" y="1973"/>
                    </a:lnTo>
                    <a:cubicBezTo>
                      <a:pt x="153" y="2078"/>
                      <a:pt x="400" y="2153"/>
                      <a:pt x="661" y="2172"/>
                    </a:cubicBezTo>
                    <a:lnTo>
                      <a:pt x="661" y="2450"/>
                    </a:lnTo>
                    <a:lnTo>
                      <a:pt x="973" y="2450"/>
                    </a:lnTo>
                    <a:lnTo>
                      <a:pt x="973" y="2161"/>
                    </a:lnTo>
                    <a:cubicBezTo>
                      <a:pt x="1379" y="2102"/>
                      <a:pt x="1578" y="1862"/>
                      <a:pt x="1578" y="1587"/>
                    </a:cubicBezTo>
                    <a:cubicBezTo>
                      <a:pt x="1578" y="914"/>
                      <a:pt x="543" y="1123"/>
                      <a:pt x="543" y="843"/>
                    </a:cubicBezTo>
                    <a:cubicBezTo>
                      <a:pt x="543" y="753"/>
                      <a:pt x="621" y="678"/>
                      <a:pt x="837" y="678"/>
                    </a:cubicBezTo>
                    <a:cubicBezTo>
                      <a:pt x="995" y="678"/>
                      <a:pt x="1167" y="726"/>
                      <a:pt x="1342" y="819"/>
                    </a:cubicBezTo>
                    <a:lnTo>
                      <a:pt x="1501" y="436"/>
                    </a:lnTo>
                    <a:cubicBezTo>
                      <a:pt x="1354" y="348"/>
                      <a:pt x="1165" y="297"/>
                      <a:pt x="972" y="282"/>
                    </a:cubicBezTo>
                    <a:lnTo>
                      <a:pt x="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5"/>
            <p:cNvGrpSpPr/>
            <p:nvPr/>
          </p:nvGrpSpPr>
          <p:grpSpPr>
            <a:xfrm>
              <a:off x="6035702" y="3253975"/>
              <a:ext cx="812426" cy="812507"/>
              <a:chOff x="6035702" y="3253975"/>
              <a:chExt cx="812426" cy="812507"/>
            </a:xfrm>
          </p:grpSpPr>
          <p:grpSp>
            <p:nvGrpSpPr>
              <p:cNvPr id="728" name="Google Shape;728;p45"/>
              <p:cNvGrpSpPr/>
              <p:nvPr/>
            </p:nvGrpSpPr>
            <p:grpSpPr>
              <a:xfrm>
                <a:off x="6035702" y="3253975"/>
                <a:ext cx="812426" cy="812507"/>
                <a:chOff x="2742189" y="4442818"/>
                <a:chExt cx="400822" cy="400862"/>
              </a:xfrm>
            </p:grpSpPr>
            <p:sp>
              <p:nvSpPr>
                <p:cNvPr id="729" name="Google Shape;729;p45"/>
                <p:cNvSpPr/>
                <p:nvPr/>
              </p:nvSpPr>
              <p:spPr>
                <a:xfrm>
                  <a:off x="2742189" y="4442818"/>
                  <a:ext cx="400822" cy="400862"/>
                </a:xfrm>
                <a:custGeom>
                  <a:rect b="b" l="l" r="r" t="t"/>
                  <a:pathLst>
                    <a:path extrusionOk="0" h="10103" w="10102">
                      <a:moveTo>
                        <a:pt x="5051" y="1"/>
                      </a:moveTo>
                      <a:cubicBezTo>
                        <a:pt x="2261" y="1"/>
                        <a:pt x="0" y="2262"/>
                        <a:pt x="0" y="5051"/>
                      </a:cubicBezTo>
                      <a:cubicBezTo>
                        <a:pt x="0" y="7841"/>
                        <a:pt x="2261" y="10103"/>
                        <a:pt x="5051" y="10103"/>
                      </a:cubicBezTo>
                      <a:cubicBezTo>
                        <a:pt x="7840" y="10103"/>
                        <a:pt x="10101" y="7841"/>
                        <a:pt x="10101" y="5051"/>
                      </a:cubicBezTo>
                      <a:cubicBezTo>
                        <a:pt x="10101" y="2262"/>
                        <a:pt x="7840" y="1"/>
                        <a:pt x="5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2765876" y="4466545"/>
                  <a:ext cx="353407" cy="353407"/>
                </a:xfrm>
                <a:custGeom>
                  <a:rect b="b" l="l" r="r" t="t"/>
                  <a:pathLst>
                    <a:path extrusionOk="0" h="8907" w="8907">
                      <a:moveTo>
                        <a:pt x="4454" y="439"/>
                      </a:moveTo>
                      <a:cubicBezTo>
                        <a:pt x="6667" y="439"/>
                        <a:pt x="8468" y="2240"/>
                        <a:pt x="8468" y="4453"/>
                      </a:cubicBezTo>
                      <a:cubicBezTo>
                        <a:pt x="8469" y="6667"/>
                        <a:pt x="6667" y="8468"/>
                        <a:pt x="4454" y="8468"/>
                      </a:cubicBezTo>
                      <a:cubicBezTo>
                        <a:pt x="2240" y="8468"/>
                        <a:pt x="439" y="6667"/>
                        <a:pt x="439" y="4453"/>
                      </a:cubicBezTo>
                      <a:cubicBezTo>
                        <a:pt x="439" y="2240"/>
                        <a:pt x="2240" y="439"/>
                        <a:pt x="4454" y="439"/>
                      </a:cubicBezTo>
                      <a:close/>
                      <a:moveTo>
                        <a:pt x="4454" y="0"/>
                      </a:moveTo>
                      <a:cubicBezTo>
                        <a:pt x="1998" y="0"/>
                        <a:pt x="1" y="1998"/>
                        <a:pt x="1" y="4453"/>
                      </a:cubicBezTo>
                      <a:cubicBezTo>
                        <a:pt x="1" y="6909"/>
                        <a:pt x="1998" y="8906"/>
                        <a:pt x="4454" y="8906"/>
                      </a:cubicBezTo>
                      <a:cubicBezTo>
                        <a:pt x="6909" y="8906"/>
                        <a:pt x="8907" y="6909"/>
                        <a:pt x="8907" y="4453"/>
                      </a:cubicBezTo>
                      <a:cubicBezTo>
                        <a:pt x="8907" y="1998"/>
                        <a:pt x="6909" y="0"/>
                        <a:pt x="4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45"/>
              <p:cNvSpPr/>
              <p:nvPr/>
            </p:nvSpPr>
            <p:spPr>
              <a:xfrm>
                <a:off x="6245329" y="3462635"/>
                <a:ext cx="360680" cy="38373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5"/>
            <p:cNvGrpSpPr/>
            <p:nvPr/>
          </p:nvGrpSpPr>
          <p:grpSpPr>
            <a:xfrm>
              <a:off x="7681751" y="3479884"/>
              <a:ext cx="360694" cy="360694"/>
              <a:chOff x="7681751" y="3479884"/>
              <a:chExt cx="360694" cy="360694"/>
            </a:xfrm>
          </p:grpSpPr>
          <p:sp>
            <p:nvSpPr>
              <p:cNvPr id="733" name="Google Shape;733;p45"/>
              <p:cNvSpPr/>
              <p:nvPr/>
            </p:nvSpPr>
            <p:spPr>
              <a:xfrm>
                <a:off x="7681751" y="3479884"/>
                <a:ext cx="360694" cy="360694"/>
              </a:xfrm>
              <a:custGeom>
                <a:rect b="b" l="l" r="r" t="t"/>
                <a:pathLst>
                  <a:path extrusionOk="0" h="4485" w="4485">
                    <a:moveTo>
                      <a:pt x="2242" y="1"/>
                    </a:moveTo>
                    <a:cubicBezTo>
                      <a:pt x="1004" y="1"/>
                      <a:pt x="0" y="1005"/>
                      <a:pt x="0" y="2243"/>
                    </a:cubicBezTo>
                    <a:cubicBezTo>
                      <a:pt x="0" y="3480"/>
                      <a:pt x="1004" y="4485"/>
                      <a:pt x="2242" y="4485"/>
                    </a:cubicBezTo>
                    <a:cubicBezTo>
                      <a:pt x="3482" y="4485"/>
                      <a:pt x="4484" y="3480"/>
                      <a:pt x="4484" y="2243"/>
                    </a:cubicBezTo>
                    <a:cubicBezTo>
                      <a:pt x="4484" y="1005"/>
                      <a:pt x="3480"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7703063" y="3501277"/>
                <a:ext cx="318070" cy="317909"/>
              </a:xfrm>
              <a:custGeom>
                <a:rect b="b" l="l" r="r" t="t"/>
                <a:pathLst>
                  <a:path extrusionOk="0" h="3953" w="3955">
                    <a:moveTo>
                      <a:pt x="1977" y="195"/>
                    </a:moveTo>
                    <a:cubicBezTo>
                      <a:pt x="2960" y="195"/>
                      <a:pt x="3759" y="995"/>
                      <a:pt x="3759" y="1977"/>
                    </a:cubicBezTo>
                    <a:cubicBezTo>
                      <a:pt x="3759" y="2959"/>
                      <a:pt x="2961" y="3758"/>
                      <a:pt x="1977" y="3758"/>
                    </a:cubicBezTo>
                    <a:cubicBezTo>
                      <a:pt x="995" y="3758"/>
                      <a:pt x="195" y="2958"/>
                      <a:pt x="195" y="1977"/>
                    </a:cubicBezTo>
                    <a:cubicBezTo>
                      <a:pt x="195" y="995"/>
                      <a:pt x="995" y="195"/>
                      <a:pt x="1977" y="195"/>
                    </a:cubicBezTo>
                    <a:close/>
                    <a:moveTo>
                      <a:pt x="1977" y="0"/>
                    </a:moveTo>
                    <a:cubicBezTo>
                      <a:pt x="887" y="0"/>
                      <a:pt x="1" y="888"/>
                      <a:pt x="1" y="1977"/>
                    </a:cubicBezTo>
                    <a:cubicBezTo>
                      <a:pt x="1" y="3067"/>
                      <a:pt x="888" y="3952"/>
                      <a:pt x="1977" y="3952"/>
                    </a:cubicBezTo>
                    <a:cubicBezTo>
                      <a:pt x="3068" y="3952"/>
                      <a:pt x="3953" y="3065"/>
                      <a:pt x="3953" y="1977"/>
                    </a:cubicBezTo>
                    <a:cubicBezTo>
                      <a:pt x="3954" y="887"/>
                      <a:pt x="3068"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7777433" y="3573824"/>
                <a:ext cx="162390" cy="17280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45"/>
            <p:cNvGrpSpPr/>
            <p:nvPr/>
          </p:nvGrpSpPr>
          <p:grpSpPr>
            <a:xfrm>
              <a:off x="6301824" y="2639360"/>
              <a:ext cx="486957" cy="486957"/>
              <a:chOff x="6301824" y="2639360"/>
              <a:chExt cx="486957" cy="486957"/>
            </a:xfrm>
          </p:grpSpPr>
          <p:sp>
            <p:nvSpPr>
              <p:cNvPr id="737" name="Google Shape;737;p45"/>
              <p:cNvSpPr/>
              <p:nvPr/>
            </p:nvSpPr>
            <p:spPr>
              <a:xfrm>
                <a:off x="6301824" y="2639360"/>
                <a:ext cx="486957" cy="486957"/>
              </a:xfrm>
              <a:custGeom>
                <a:rect b="b" l="l" r="r" t="t"/>
                <a:pathLst>
                  <a:path extrusionOk="0" h="6055" w="6055">
                    <a:moveTo>
                      <a:pt x="3027" y="0"/>
                    </a:moveTo>
                    <a:cubicBezTo>
                      <a:pt x="1355" y="0"/>
                      <a:pt x="1" y="1355"/>
                      <a:pt x="1" y="3027"/>
                    </a:cubicBezTo>
                    <a:cubicBezTo>
                      <a:pt x="1" y="4700"/>
                      <a:pt x="1356" y="6054"/>
                      <a:pt x="3027" y="6054"/>
                    </a:cubicBezTo>
                    <a:cubicBezTo>
                      <a:pt x="4700" y="6054"/>
                      <a:pt x="6055" y="4700"/>
                      <a:pt x="6055" y="3027"/>
                    </a:cubicBezTo>
                    <a:cubicBezTo>
                      <a:pt x="6055" y="1355"/>
                      <a:pt x="4698" y="0"/>
                      <a:pt x="3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6330615" y="2667991"/>
                <a:ext cx="429294" cy="429375"/>
              </a:xfrm>
              <a:custGeom>
                <a:rect b="b" l="l" r="r" t="t"/>
                <a:pathLst>
                  <a:path extrusionOk="0" h="5339" w="5338">
                    <a:moveTo>
                      <a:pt x="2669" y="263"/>
                    </a:moveTo>
                    <a:cubicBezTo>
                      <a:pt x="3996" y="263"/>
                      <a:pt x="5076" y="1343"/>
                      <a:pt x="5076" y="2670"/>
                    </a:cubicBezTo>
                    <a:cubicBezTo>
                      <a:pt x="5075" y="3996"/>
                      <a:pt x="3996" y="5076"/>
                      <a:pt x="2669" y="5076"/>
                    </a:cubicBezTo>
                    <a:cubicBezTo>
                      <a:pt x="1343" y="5076"/>
                      <a:pt x="265" y="3996"/>
                      <a:pt x="265" y="2670"/>
                    </a:cubicBezTo>
                    <a:cubicBezTo>
                      <a:pt x="265" y="1343"/>
                      <a:pt x="1345" y="263"/>
                      <a:pt x="2669" y="263"/>
                    </a:cubicBezTo>
                    <a:close/>
                    <a:moveTo>
                      <a:pt x="2669" y="1"/>
                    </a:moveTo>
                    <a:cubicBezTo>
                      <a:pt x="1198" y="1"/>
                      <a:pt x="0" y="1198"/>
                      <a:pt x="0" y="2670"/>
                    </a:cubicBezTo>
                    <a:cubicBezTo>
                      <a:pt x="0" y="4141"/>
                      <a:pt x="1198" y="5338"/>
                      <a:pt x="2669" y="5338"/>
                    </a:cubicBezTo>
                    <a:cubicBezTo>
                      <a:pt x="4142" y="5338"/>
                      <a:pt x="5338" y="4141"/>
                      <a:pt x="5338" y="2670"/>
                    </a:cubicBezTo>
                    <a:cubicBezTo>
                      <a:pt x="5338" y="1199"/>
                      <a:pt x="4140"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6419950" y="2760200"/>
                <a:ext cx="230235" cy="244984"/>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72"/>
          <p:cNvSpPr txBox="1"/>
          <p:nvPr>
            <p:ph type="title"/>
          </p:nvPr>
        </p:nvSpPr>
        <p:spPr>
          <a:xfrm>
            <a:off x="1792938" y="-81900"/>
            <a:ext cx="555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Simulation</a:t>
            </a:r>
            <a:endParaRPr/>
          </a:p>
        </p:txBody>
      </p:sp>
      <p:pic>
        <p:nvPicPr>
          <p:cNvPr id="1013" name="Google Shape;1013;p72"/>
          <p:cNvPicPr preferRelativeResize="0"/>
          <p:nvPr/>
        </p:nvPicPr>
        <p:blipFill>
          <a:blip r:embed="rId3">
            <a:alphaModFix/>
          </a:blip>
          <a:stretch>
            <a:fillRect/>
          </a:stretch>
        </p:blipFill>
        <p:spPr>
          <a:xfrm>
            <a:off x="3096121" y="677375"/>
            <a:ext cx="3086579" cy="2070500"/>
          </a:xfrm>
          <a:prstGeom prst="rect">
            <a:avLst/>
          </a:prstGeom>
          <a:noFill/>
          <a:ln>
            <a:noFill/>
          </a:ln>
        </p:spPr>
      </p:pic>
      <p:pic>
        <p:nvPicPr>
          <p:cNvPr id="1014" name="Google Shape;1014;p72"/>
          <p:cNvPicPr preferRelativeResize="0"/>
          <p:nvPr/>
        </p:nvPicPr>
        <p:blipFill>
          <a:blip r:embed="rId4">
            <a:alphaModFix/>
          </a:blip>
          <a:stretch>
            <a:fillRect/>
          </a:stretch>
        </p:blipFill>
        <p:spPr>
          <a:xfrm>
            <a:off x="66600" y="677375"/>
            <a:ext cx="3029525" cy="2070500"/>
          </a:xfrm>
          <a:prstGeom prst="rect">
            <a:avLst/>
          </a:prstGeom>
          <a:noFill/>
          <a:ln>
            <a:noFill/>
          </a:ln>
        </p:spPr>
      </p:pic>
      <p:sp>
        <p:nvSpPr>
          <p:cNvPr id="1015" name="Google Shape;1015;p72"/>
          <p:cNvSpPr txBox="1"/>
          <p:nvPr/>
        </p:nvSpPr>
        <p:spPr>
          <a:xfrm>
            <a:off x="1014325" y="398975"/>
            <a:ext cx="906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AAPL.O</a:t>
            </a:r>
            <a:endParaRPr>
              <a:solidFill>
                <a:schemeClr val="lt2"/>
              </a:solidFill>
              <a:latin typeface="Poppins SemiBold"/>
              <a:ea typeface="Poppins SemiBold"/>
              <a:cs typeface="Poppins SemiBold"/>
              <a:sym typeface="Poppins SemiBold"/>
            </a:endParaRPr>
          </a:p>
        </p:txBody>
      </p:sp>
      <p:pic>
        <p:nvPicPr>
          <p:cNvPr id="1016" name="Google Shape;1016;p72"/>
          <p:cNvPicPr preferRelativeResize="0"/>
          <p:nvPr/>
        </p:nvPicPr>
        <p:blipFill>
          <a:blip r:embed="rId5">
            <a:alphaModFix/>
          </a:blip>
          <a:stretch>
            <a:fillRect/>
          </a:stretch>
        </p:blipFill>
        <p:spPr>
          <a:xfrm>
            <a:off x="6182700" y="677375"/>
            <a:ext cx="2992802" cy="2070500"/>
          </a:xfrm>
          <a:prstGeom prst="rect">
            <a:avLst/>
          </a:prstGeom>
          <a:noFill/>
          <a:ln>
            <a:noFill/>
          </a:ln>
        </p:spPr>
      </p:pic>
      <p:sp>
        <p:nvSpPr>
          <p:cNvPr id="1017" name="Google Shape;1017;p72"/>
          <p:cNvSpPr txBox="1"/>
          <p:nvPr/>
        </p:nvSpPr>
        <p:spPr>
          <a:xfrm>
            <a:off x="5518500" y="3826525"/>
            <a:ext cx="906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GS.N</a:t>
            </a:r>
            <a:endParaRPr>
              <a:solidFill>
                <a:schemeClr val="lt2"/>
              </a:solidFill>
              <a:latin typeface="Poppins SemiBold"/>
              <a:ea typeface="Poppins SemiBold"/>
              <a:cs typeface="Poppins SemiBold"/>
              <a:sym typeface="Poppins SemiBold"/>
            </a:endParaRPr>
          </a:p>
        </p:txBody>
      </p:sp>
      <p:sp>
        <p:nvSpPr>
          <p:cNvPr id="1018" name="Google Shape;1018;p72"/>
          <p:cNvSpPr txBox="1"/>
          <p:nvPr/>
        </p:nvSpPr>
        <p:spPr>
          <a:xfrm>
            <a:off x="4060150" y="2631250"/>
            <a:ext cx="906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AMZN</a:t>
            </a:r>
            <a:r>
              <a:rPr lang="en">
                <a:solidFill>
                  <a:schemeClr val="lt2"/>
                </a:solidFill>
                <a:latin typeface="Poppins SemiBold"/>
                <a:ea typeface="Poppins SemiBold"/>
                <a:cs typeface="Poppins SemiBold"/>
                <a:sym typeface="Poppins SemiBold"/>
              </a:rPr>
              <a:t>.O</a:t>
            </a:r>
            <a:endParaRPr>
              <a:solidFill>
                <a:schemeClr val="lt2"/>
              </a:solidFill>
              <a:latin typeface="Poppins SemiBold"/>
              <a:ea typeface="Poppins SemiBold"/>
              <a:cs typeface="Poppins SemiBold"/>
              <a:sym typeface="Poppins SemiBold"/>
            </a:endParaRPr>
          </a:p>
        </p:txBody>
      </p:sp>
      <p:sp>
        <p:nvSpPr>
          <p:cNvPr id="1019" name="Google Shape;1019;p72"/>
          <p:cNvSpPr txBox="1"/>
          <p:nvPr/>
        </p:nvSpPr>
        <p:spPr>
          <a:xfrm>
            <a:off x="3029525" y="3826525"/>
            <a:ext cx="906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INTC</a:t>
            </a:r>
            <a:r>
              <a:rPr lang="en">
                <a:solidFill>
                  <a:schemeClr val="lt2"/>
                </a:solidFill>
                <a:latin typeface="Poppins SemiBold"/>
                <a:ea typeface="Poppins SemiBold"/>
                <a:cs typeface="Poppins SemiBold"/>
                <a:sym typeface="Poppins SemiBold"/>
              </a:rPr>
              <a:t>.O</a:t>
            </a:r>
            <a:endParaRPr>
              <a:solidFill>
                <a:schemeClr val="lt2"/>
              </a:solidFill>
              <a:latin typeface="Poppins SemiBold"/>
              <a:ea typeface="Poppins SemiBold"/>
              <a:cs typeface="Poppins SemiBold"/>
              <a:sym typeface="Poppins SemiBold"/>
            </a:endParaRPr>
          </a:p>
        </p:txBody>
      </p:sp>
      <p:sp>
        <p:nvSpPr>
          <p:cNvPr id="1020" name="Google Shape;1020;p72"/>
          <p:cNvSpPr txBox="1"/>
          <p:nvPr/>
        </p:nvSpPr>
        <p:spPr>
          <a:xfrm>
            <a:off x="7225950" y="398975"/>
            <a:ext cx="906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MSFT.O</a:t>
            </a:r>
            <a:endParaRPr>
              <a:solidFill>
                <a:schemeClr val="lt2"/>
              </a:solidFill>
              <a:latin typeface="Poppins SemiBold"/>
              <a:ea typeface="Poppins SemiBold"/>
              <a:cs typeface="Poppins SemiBold"/>
              <a:sym typeface="Poppins SemiBold"/>
            </a:endParaRPr>
          </a:p>
        </p:txBody>
      </p:sp>
      <p:pic>
        <p:nvPicPr>
          <p:cNvPr id="1021" name="Google Shape;1021;p72"/>
          <p:cNvPicPr preferRelativeResize="0"/>
          <p:nvPr/>
        </p:nvPicPr>
        <p:blipFill>
          <a:blip r:embed="rId6">
            <a:alphaModFix/>
          </a:blip>
          <a:stretch>
            <a:fillRect/>
          </a:stretch>
        </p:blipFill>
        <p:spPr>
          <a:xfrm>
            <a:off x="0" y="3075925"/>
            <a:ext cx="3029525" cy="2067575"/>
          </a:xfrm>
          <a:prstGeom prst="rect">
            <a:avLst/>
          </a:prstGeom>
          <a:noFill/>
          <a:ln>
            <a:noFill/>
          </a:ln>
        </p:spPr>
      </p:pic>
      <p:pic>
        <p:nvPicPr>
          <p:cNvPr id="1022" name="Google Shape;1022;p72"/>
          <p:cNvPicPr preferRelativeResize="0"/>
          <p:nvPr/>
        </p:nvPicPr>
        <p:blipFill>
          <a:blip r:embed="rId7">
            <a:alphaModFix/>
          </a:blip>
          <a:stretch>
            <a:fillRect/>
          </a:stretch>
        </p:blipFill>
        <p:spPr>
          <a:xfrm>
            <a:off x="6078300" y="3064300"/>
            <a:ext cx="3065688" cy="209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3"/>
          <p:cNvSpPr txBox="1"/>
          <p:nvPr>
            <p:ph type="title"/>
          </p:nvPr>
        </p:nvSpPr>
        <p:spPr>
          <a:xfrm>
            <a:off x="2436750" y="427125"/>
            <a:ext cx="4270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1028" name="Google Shape;1028;p73"/>
          <p:cNvSpPr txBox="1"/>
          <p:nvPr>
            <p:ph idx="1" type="subTitle"/>
          </p:nvPr>
        </p:nvSpPr>
        <p:spPr>
          <a:xfrm>
            <a:off x="720000" y="3167125"/>
            <a:ext cx="42705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73"/>
          <p:cNvPicPr preferRelativeResize="0"/>
          <p:nvPr/>
        </p:nvPicPr>
        <p:blipFill>
          <a:blip r:embed="rId3">
            <a:alphaModFix/>
          </a:blip>
          <a:stretch>
            <a:fillRect/>
          </a:stretch>
        </p:blipFill>
        <p:spPr>
          <a:xfrm>
            <a:off x="0" y="1540119"/>
            <a:ext cx="9144001" cy="20632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4"/>
          <p:cNvSpPr txBox="1"/>
          <p:nvPr>
            <p:ph type="title"/>
          </p:nvPr>
        </p:nvSpPr>
        <p:spPr>
          <a:xfrm>
            <a:off x="1792950" y="605475"/>
            <a:ext cx="555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035" name="Google Shape;1035;p74"/>
          <p:cNvSpPr txBox="1"/>
          <p:nvPr>
            <p:ph idx="1" type="subTitle"/>
          </p:nvPr>
        </p:nvSpPr>
        <p:spPr>
          <a:xfrm>
            <a:off x="678175" y="1703525"/>
            <a:ext cx="5896500" cy="24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Research &amp; </a:t>
            </a:r>
            <a:r>
              <a:rPr lang="en">
                <a:solidFill>
                  <a:schemeClr val="lt2"/>
                </a:solidFill>
                <a:latin typeface="Poppins SemiBold"/>
                <a:ea typeface="Poppins SemiBold"/>
                <a:cs typeface="Poppins SemiBold"/>
                <a:sym typeface="Poppins SemiBold"/>
              </a:rPr>
              <a:t>Selection</a:t>
            </a:r>
            <a:endParaRPr>
              <a:solidFill>
                <a:schemeClr val="lt2"/>
              </a:solidFill>
              <a:latin typeface="Poppins SemiBold"/>
              <a:ea typeface="Poppins SemiBold"/>
              <a:cs typeface="Poppins SemiBold"/>
              <a:sym typeface="Poppins SemiBold"/>
            </a:endParaRPr>
          </a:p>
          <a:p>
            <a:pPr indent="0" lvl="0" marL="45720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0" lvl="0" marL="45720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Collaboration</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Failures </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9" name="Shape 1039"/>
        <p:cNvGrpSpPr/>
        <p:nvPr/>
      </p:nvGrpSpPr>
      <p:grpSpPr>
        <a:xfrm>
          <a:off x="0" y="0"/>
          <a:ext cx="0" cy="0"/>
          <a:chOff x="0" y="0"/>
          <a:chExt cx="0" cy="0"/>
        </a:xfrm>
      </p:grpSpPr>
      <p:sp>
        <p:nvSpPr>
          <p:cNvPr id="1040" name="Google Shape;1040;p75"/>
          <p:cNvSpPr txBox="1"/>
          <p:nvPr>
            <p:ph type="title"/>
          </p:nvPr>
        </p:nvSpPr>
        <p:spPr>
          <a:xfrm>
            <a:off x="1792950" y="563650"/>
            <a:ext cx="555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Lessons Learned</a:t>
            </a:r>
            <a:endParaRPr/>
          </a:p>
        </p:txBody>
      </p:sp>
      <p:sp>
        <p:nvSpPr>
          <p:cNvPr id="1041" name="Google Shape;1041;p75"/>
          <p:cNvSpPr txBox="1"/>
          <p:nvPr>
            <p:ph idx="1" type="subTitle"/>
          </p:nvPr>
        </p:nvSpPr>
        <p:spPr>
          <a:xfrm>
            <a:off x="699075" y="1405450"/>
            <a:ext cx="5896500" cy="30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Data is key</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Make </a:t>
            </a:r>
            <a:r>
              <a:rPr lang="en">
                <a:solidFill>
                  <a:schemeClr val="lt2"/>
                </a:solidFill>
                <a:latin typeface="Poppins SemiBold"/>
                <a:ea typeface="Poppins SemiBold"/>
                <a:cs typeface="Poppins SemiBold"/>
                <a:sym typeface="Poppins SemiBold"/>
              </a:rPr>
              <a:t>decisions early on, make time in case of failures</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Sanity check</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Communication</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rPr lang="en">
                <a:solidFill>
                  <a:schemeClr val="lt2"/>
                </a:solidFill>
                <a:latin typeface="Poppins SemiBold"/>
                <a:ea typeface="Poppins SemiBold"/>
                <a:cs typeface="Poppins SemiBold"/>
                <a:sym typeface="Poppins SemiBold"/>
              </a:rPr>
              <a:t>In general, a</a:t>
            </a:r>
            <a:r>
              <a:rPr lang="en">
                <a:solidFill>
                  <a:schemeClr val="lt2"/>
                </a:solidFill>
                <a:latin typeface="Poppins SemiBold"/>
                <a:ea typeface="Poppins SemiBold"/>
                <a:cs typeface="Poppins SemiBold"/>
                <a:sym typeface="Poppins SemiBold"/>
              </a:rPr>
              <a:t>ccuracy correlates positively with returns</a:t>
            </a:r>
            <a:endParaRPr>
              <a:solidFill>
                <a:schemeClr val="lt2"/>
              </a:solidFill>
              <a:latin typeface="Poppins SemiBold"/>
              <a:ea typeface="Poppins SemiBold"/>
              <a:cs typeface="Poppins SemiBold"/>
              <a:sym typeface="Poppi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6"/>
          <p:cNvSpPr txBox="1"/>
          <p:nvPr>
            <p:ph type="title"/>
          </p:nvPr>
        </p:nvSpPr>
        <p:spPr>
          <a:xfrm>
            <a:off x="433200" y="465375"/>
            <a:ext cx="827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Possible Improvements</a:t>
            </a:r>
            <a:endParaRPr/>
          </a:p>
        </p:txBody>
      </p:sp>
      <p:sp>
        <p:nvSpPr>
          <p:cNvPr id="1047" name="Google Shape;1047;p76"/>
          <p:cNvSpPr txBox="1"/>
          <p:nvPr>
            <p:ph idx="1" type="subTitle"/>
          </p:nvPr>
        </p:nvSpPr>
        <p:spPr>
          <a:xfrm>
            <a:off x="709550" y="2006700"/>
            <a:ext cx="4270500" cy="204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Combination of methods</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Information</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Trading strat </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Risk management</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Testing</a:t>
            </a:r>
            <a:endParaRPr>
              <a:solidFill>
                <a:schemeClr val="lt2"/>
              </a:solidFill>
              <a:latin typeface="Poppins SemiBold"/>
              <a:ea typeface="Poppins SemiBold"/>
              <a:cs typeface="Poppins SemiBold"/>
              <a:sym typeface="Poppins SemiBold"/>
            </a:endParaRPr>
          </a:p>
          <a:p>
            <a:pPr indent="-317500" lvl="0" marL="457200" rtl="0" algn="l">
              <a:spcBef>
                <a:spcPts val="0"/>
              </a:spcBef>
              <a:spcAft>
                <a:spcPts val="0"/>
              </a:spcAft>
              <a:buClr>
                <a:schemeClr val="lt2"/>
              </a:buClr>
              <a:buSzPts val="1400"/>
              <a:buFont typeface="Poppins SemiBold"/>
              <a:buChar char="-"/>
            </a:pPr>
            <a:r>
              <a:rPr lang="en">
                <a:solidFill>
                  <a:schemeClr val="lt2"/>
                </a:solidFill>
                <a:latin typeface="Poppins SemiBold"/>
                <a:ea typeface="Poppins SemiBold"/>
                <a:cs typeface="Poppins SemiBold"/>
                <a:sym typeface="Poppins SemiBold"/>
              </a:rPr>
              <a:t>model</a:t>
            </a:r>
            <a:endParaRPr>
              <a:solidFill>
                <a:schemeClr val="lt2"/>
              </a:solidFill>
              <a:latin typeface="Poppins SemiBold"/>
              <a:ea typeface="Poppins SemiBold"/>
              <a:cs typeface="Poppins SemiBold"/>
              <a:sym typeface="Poppi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77"/>
          <p:cNvSpPr txBox="1"/>
          <p:nvPr>
            <p:ph type="title"/>
          </p:nvPr>
        </p:nvSpPr>
        <p:spPr>
          <a:xfrm>
            <a:off x="699300" y="1406400"/>
            <a:ext cx="77454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grpSp>
        <p:nvGrpSpPr>
          <p:cNvPr id="1053" name="Google Shape;1053;p77"/>
          <p:cNvGrpSpPr/>
          <p:nvPr/>
        </p:nvGrpSpPr>
        <p:grpSpPr>
          <a:xfrm>
            <a:off x="1189650" y="225299"/>
            <a:ext cx="945903" cy="2342347"/>
            <a:chOff x="1189650" y="225299"/>
            <a:chExt cx="945903" cy="2342347"/>
          </a:xfrm>
        </p:grpSpPr>
        <p:sp>
          <p:nvSpPr>
            <p:cNvPr id="1054" name="Google Shape;1054;p77"/>
            <p:cNvSpPr/>
            <p:nvPr/>
          </p:nvSpPr>
          <p:spPr>
            <a:xfrm>
              <a:off x="1203888" y="636352"/>
              <a:ext cx="735788" cy="897018"/>
            </a:xfrm>
            <a:custGeom>
              <a:rect b="b" l="l" r="r" t="t"/>
              <a:pathLst>
                <a:path extrusionOk="0" h="18460" w="15142">
                  <a:moveTo>
                    <a:pt x="7918" y="0"/>
                  </a:moveTo>
                  <a:cubicBezTo>
                    <a:pt x="6274" y="0"/>
                    <a:pt x="4811" y="348"/>
                    <a:pt x="3892" y="877"/>
                  </a:cubicBezTo>
                  <a:cubicBezTo>
                    <a:pt x="3420" y="1147"/>
                    <a:pt x="2267" y="1731"/>
                    <a:pt x="1907" y="2109"/>
                  </a:cubicBezTo>
                  <a:cubicBezTo>
                    <a:pt x="400" y="3690"/>
                    <a:pt x="1772" y="5954"/>
                    <a:pt x="1779" y="10140"/>
                  </a:cubicBezTo>
                  <a:cubicBezTo>
                    <a:pt x="1730" y="10816"/>
                    <a:pt x="1651" y="11490"/>
                    <a:pt x="1533" y="12167"/>
                  </a:cubicBezTo>
                  <a:cubicBezTo>
                    <a:pt x="1346" y="13250"/>
                    <a:pt x="988" y="14273"/>
                    <a:pt x="683" y="15324"/>
                  </a:cubicBezTo>
                  <a:cubicBezTo>
                    <a:pt x="415" y="16252"/>
                    <a:pt x="0" y="17717"/>
                    <a:pt x="1138" y="18227"/>
                  </a:cubicBezTo>
                  <a:cubicBezTo>
                    <a:pt x="1559" y="18416"/>
                    <a:pt x="2041" y="18438"/>
                    <a:pt x="2511" y="18438"/>
                  </a:cubicBezTo>
                  <a:cubicBezTo>
                    <a:pt x="2652" y="18438"/>
                    <a:pt x="2793" y="18436"/>
                    <a:pt x="2930" y="18436"/>
                  </a:cubicBezTo>
                  <a:cubicBezTo>
                    <a:pt x="2971" y="18436"/>
                    <a:pt x="3013" y="18436"/>
                    <a:pt x="3054" y="18437"/>
                  </a:cubicBezTo>
                  <a:cubicBezTo>
                    <a:pt x="3875" y="18444"/>
                    <a:pt x="4695" y="18449"/>
                    <a:pt x="5517" y="18453"/>
                  </a:cubicBezTo>
                  <a:cubicBezTo>
                    <a:pt x="6205" y="18457"/>
                    <a:pt x="6893" y="18459"/>
                    <a:pt x="7582" y="18459"/>
                  </a:cubicBezTo>
                  <a:cubicBezTo>
                    <a:pt x="8582" y="18459"/>
                    <a:pt x="9583" y="18454"/>
                    <a:pt x="10583" y="18443"/>
                  </a:cubicBezTo>
                  <a:cubicBezTo>
                    <a:pt x="10625" y="18442"/>
                    <a:pt x="10667" y="18442"/>
                    <a:pt x="10710" y="18442"/>
                  </a:cubicBezTo>
                  <a:cubicBezTo>
                    <a:pt x="11013" y="18442"/>
                    <a:pt x="11333" y="18452"/>
                    <a:pt x="11658" y="18452"/>
                  </a:cubicBezTo>
                  <a:cubicBezTo>
                    <a:pt x="12464" y="18452"/>
                    <a:pt x="13295" y="18392"/>
                    <a:pt x="13948" y="17975"/>
                  </a:cubicBezTo>
                  <a:cubicBezTo>
                    <a:pt x="15142" y="17211"/>
                    <a:pt x="14746" y="15450"/>
                    <a:pt x="14541" y="14310"/>
                  </a:cubicBezTo>
                  <a:cubicBezTo>
                    <a:pt x="14137" y="12055"/>
                    <a:pt x="13056" y="9872"/>
                    <a:pt x="13236" y="7541"/>
                  </a:cubicBezTo>
                  <a:cubicBezTo>
                    <a:pt x="13323" y="6417"/>
                    <a:pt x="13648" y="5326"/>
                    <a:pt x="13811" y="4214"/>
                  </a:cubicBezTo>
                  <a:cubicBezTo>
                    <a:pt x="13927" y="3418"/>
                    <a:pt x="14007" y="2554"/>
                    <a:pt x="13663" y="1804"/>
                  </a:cubicBezTo>
                  <a:cubicBezTo>
                    <a:pt x="13383" y="1195"/>
                    <a:pt x="12050" y="642"/>
                    <a:pt x="10508" y="290"/>
                  </a:cubicBezTo>
                  <a:cubicBezTo>
                    <a:pt x="9630" y="90"/>
                    <a:pt x="8751" y="0"/>
                    <a:pt x="79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7"/>
            <p:cNvSpPr/>
            <p:nvPr/>
          </p:nvSpPr>
          <p:spPr>
            <a:xfrm>
              <a:off x="1470858" y="636401"/>
              <a:ext cx="223963" cy="133921"/>
            </a:xfrm>
            <a:custGeom>
              <a:rect b="b" l="l" r="r" t="t"/>
              <a:pathLst>
                <a:path extrusionOk="0" h="2756" w="4609">
                  <a:moveTo>
                    <a:pt x="2420" y="1"/>
                  </a:moveTo>
                  <a:cubicBezTo>
                    <a:pt x="1667" y="1"/>
                    <a:pt x="952" y="74"/>
                    <a:pt x="309" y="204"/>
                  </a:cubicBezTo>
                  <a:cubicBezTo>
                    <a:pt x="187" y="447"/>
                    <a:pt x="114" y="721"/>
                    <a:pt x="78" y="959"/>
                  </a:cubicBezTo>
                  <a:cubicBezTo>
                    <a:pt x="0" y="1478"/>
                    <a:pt x="202" y="1937"/>
                    <a:pt x="609" y="2257"/>
                  </a:cubicBezTo>
                  <a:cubicBezTo>
                    <a:pt x="1045" y="2599"/>
                    <a:pt x="1592" y="2755"/>
                    <a:pt x="2143" y="2755"/>
                  </a:cubicBezTo>
                  <a:cubicBezTo>
                    <a:pt x="2698" y="2755"/>
                    <a:pt x="3258" y="2596"/>
                    <a:pt x="3710" y="2306"/>
                  </a:cubicBezTo>
                  <a:cubicBezTo>
                    <a:pt x="4173" y="2009"/>
                    <a:pt x="4557" y="1545"/>
                    <a:pt x="4590" y="978"/>
                  </a:cubicBezTo>
                  <a:cubicBezTo>
                    <a:pt x="4608" y="670"/>
                    <a:pt x="4489" y="390"/>
                    <a:pt x="4305" y="153"/>
                  </a:cubicBezTo>
                  <a:cubicBezTo>
                    <a:pt x="3664" y="49"/>
                    <a:pt x="3030" y="1"/>
                    <a:pt x="2420"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7"/>
            <p:cNvSpPr/>
            <p:nvPr/>
          </p:nvSpPr>
          <p:spPr>
            <a:xfrm>
              <a:off x="1201458" y="738447"/>
              <a:ext cx="735836" cy="799833"/>
            </a:xfrm>
            <a:custGeom>
              <a:rect b="b" l="l" r="r" t="t"/>
              <a:pathLst>
                <a:path extrusionOk="0" h="16460" w="15143">
                  <a:moveTo>
                    <a:pt x="13742" y="0"/>
                  </a:moveTo>
                  <a:cubicBezTo>
                    <a:pt x="13046" y="681"/>
                    <a:pt x="12663" y="1751"/>
                    <a:pt x="12604" y="2664"/>
                  </a:cubicBezTo>
                  <a:cubicBezTo>
                    <a:pt x="12527" y="3846"/>
                    <a:pt x="12959" y="5862"/>
                    <a:pt x="12942" y="7045"/>
                  </a:cubicBezTo>
                  <a:cubicBezTo>
                    <a:pt x="12916" y="8903"/>
                    <a:pt x="11914" y="9724"/>
                    <a:pt x="10326" y="9724"/>
                  </a:cubicBezTo>
                  <a:cubicBezTo>
                    <a:pt x="10154" y="9724"/>
                    <a:pt x="9975" y="9714"/>
                    <a:pt x="9789" y="9695"/>
                  </a:cubicBezTo>
                  <a:cubicBezTo>
                    <a:pt x="9281" y="9643"/>
                    <a:pt x="8791" y="9495"/>
                    <a:pt x="8279" y="9463"/>
                  </a:cubicBezTo>
                  <a:cubicBezTo>
                    <a:pt x="8227" y="9460"/>
                    <a:pt x="8176" y="9458"/>
                    <a:pt x="8124" y="9458"/>
                  </a:cubicBezTo>
                  <a:cubicBezTo>
                    <a:pt x="7646" y="9458"/>
                    <a:pt x="7171" y="9593"/>
                    <a:pt x="6716" y="9723"/>
                  </a:cubicBezTo>
                  <a:cubicBezTo>
                    <a:pt x="6273" y="9850"/>
                    <a:pt x="5815" y="10008"/>
                    <a:pt x="5349" y="10008"/>
                  </a:cubicBezTo>
                  <a:cubicBezTo>
                    <a:pt x="5343" y="10008"/>
                    <a:pt x="5337" y="10008"/>
                    <a:pt x="5331" y="10008"/>
                  </a:cubicBezTo>
                  <a:cubicBezTo>
                    <a:pt x="4905" y="10004"/>
                    <a:pt x="4755" y="9683"/>
                    <a:pt x="4724" y="9307"/>
                  </a:cubicBezTo>
                  <a:cubicBezTo>
                    <a:pt x="4637" y="8266"/>
                    <a:pt x="4962" y="7211"/>
                    <a:pt x="4955" y="6167"/>
                  </a:cubicBezTo>
                  <a:cubicBezTo>
                    <a:pt x="4940" y="4505"/>
                    <a:pt x="4576" y="2469"/>
                    <a:pt x="3161" y="1406"/>
                  </a:cubicBezTo>
                  <a:cubicBezTo>
                    <a:pt x="2763" y="1107"/>
                    <a:pt x="2260" y="909"/>
                    <a:pt x="1774" y="909"/>
                  </a:cubicBezTo>
                  <a:cubicBezTo>
                    <a:pt x="1639" y="909"/>
                    <a:pt x="1506" y="925"/>
                    <a:pt x="1377" y="957"/>
                  </a:cubicBezTo>
                  <a:cubicBezTo>
                    <a:pt x="817" y="2493"/>
                    <a:pt x="1772" y="4648"/>
                    <a:pt x="1778" y="8140"/>
                  </a:cubicBezTo>
                  <a:cubicBezTo>
                    <a:pt x="1730" y="8818"/>
                    <a:pt x="1650" y="9490"/>
                    <a:pt x="1532" y="10167"/>
                  </a:cubicBezTo>
                  <a:cubicBezTo>
                    <a:pt x="1345" y="11251"/>
                    <a:pt x="989" y="12274"/>
                    <a:pt x="683" y="13325"/>
                  </a:cubicBezTo>
                  <a:cubicBezTo>
                    <a:pt x="413" y="14253"/>
                    <a:pt x="0" y="15717"/>
                    <a:pt x="1138" y="16228"/>
                  </a:cubicBezTo>
                  <a:cubicBezTo>
                    <a:pt x="1553" y="16414"/>
                    <a:pt x="2025" y="16438"/>
                    <a:pt x="2488" y="16438"/>
                  </a:cubicBezTo>
                  <a:cubicBezTo>
                    <a:pt x="2650" y="16438"/>
                    <a:pt x="2811" y="16435"/>
                    <a:pt x="2968" y="16435"/>
                  </a:cubicBezTo>
                  <a:cubicBezTo>
                    <a:pt x="2997" y="16435"/>
                    <a:pt x="3025" y="16435"/>
                    <a:pt x="3053" y="16436"/>
                  </a:cubicBezTo>
                  <a:cubicBezTo>
                    <a:pt x="3874" y="16444"/>
                    <a:pt x="4695" y="16449"/>
                    <a:pt x="5516" y="16454"/>
                  </a:cubicBezTo>
                  <a:cubicBezTo>
                    <a:pt x="6191" y="16457"/>
                    <a:pt x="6867" y="16459"/>
                    <a:pt x="7542" y="16459"/>
                  </a:cubicBezTo>
                  <a:cubicBezTo>
                    <a:pt x="8556" y="16459"/>
                    <a:pt x="9569" y="16455"/>
                    <a:pt x="10582" y="16444"/>
                  </a:cubicBezTo>
                  <a:cubicBezTo>
                    <a:pt x="10628" y="16443"/>
                    <a:pt x="10674" y="16443"/>
                    <a:pt x="10720" y="16443"/>
                  </a:cubicBezTo>
                  <a:cubicBezTo>
                    <a:pt x="11020" y="16443"/>
                    <a:pt x="11336" y="16452"/>
                    <a:pt x="11656" y="16452"/>
                  </a:cubicBezTo>
                  <a:cubicBezTo>
                    <a:pt x="12462" y="16452"/>
                    <a:pt x="13293" y="16393"/>
                    <a:pt x="13947" y="15976"/>
                  </a:cubicBezTo>
                  <a:cubicBezTo>
                    <a:pt x="15142" y="15212"/>
                    <a:pt x="14745" y="13449"/>
                    <a:pt x="14541" y="12311"/>
                  </a:cubicBezTo>
                  <a:cubicBezTo>
                    <a:pt x="14138" y="10055"/>
                    <a:pt x="13056" y="7873"/>
                    <a:pt x="13236" y="5541"/>
                  </a:cubicBezTo>
                  <a:cubicBezTo>
                    <a:pt x="13323" y="4419"/>
                    <a:pt x="13649" y="3327"/>
                    <a:pt x="13811" y="2214"/>
                  </a:cubicBezTo>
                  <a:cubicBezTo>
                    <a:pt x="13916" y="1487"/>
                    <a:pt x="13992" y="702"/>
                    <a:pt x="13742"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7"/>
            <p:cNvSpPr/>
            <p:nvPr/>
          </p:nvSpPr>
          <p:spPr>
            <a:xfrm>
              <a:off x="1189650" y="751130"/>
              <a:ext cx="224546" cy="549678"/>
            </a:xfrm>
            <a:custGeom>
              <a:rect b="b" l="l" r="r" t="t"/>
              <a:pathLst>
                <a:path extrusionOk="0" h="11312" w="4621">
                  <a:moveTo>
                    <a:pt x="2300" y="0"/>
                  </a:moveTo>
                  <a:cubicBezTo>
                    <a:pt x="2004" y="0"/>
                    <a:pt x="1705" y="198"/>
                    <a:pt x="1437" y="594"/>
                  </a:cubicBezTo>
                  <a:cubicBezTo>
                    <a:pt x="1156" y="1009"/>
                    <a:pt x="972" y="1494"/>
                    <a:pt x="826" y="1966"/>
                  </a:cubicBezTo>
                  <a:cubicBezTo>
                    <a:pt x="506" y="3001"/>
                    <a:pt x="293" y="4080"/>
                    <a:pt x="172" y="5156"/>
                  </a:cubicBezTo>
                  <a:cubicBezTo>
                    <a:pt x="0" y="6652"/>
                    <a:pt x="31" y="8405"/>
                    <a:pt x="632" y="9820"/>
                  </a:cubicBezTo>
                  <a:cubicBezTo>
                    <a:pt x="872" y="10386"/>
                    <a:pt x="1226" y="10915"/>
                    <a:pt x="1802" y="11175"/>
                  </a:cubicBezTo>
                  <a:cubicBezTo>
                    <a:pt x="1998" y="11264"/>
                    <a:pt x="2212" y="11312"/>
                    <a:pt x="2424" y="11312"/>
                  </a:cubicBezTo>
                  <a:cubicBezTo>
                    <a:pt x="2703" y="11312"/>
                    <a:pt x="2978" y="11229"/>
                    <a:pt x="3204" y="11048"/>
                  </a:cubicBezTo>
                  <a:cubicBezTo>
                    <a:pt x="4119" y="10314"/>
                    <a:pt x="4296" y="8835"/>
                    <a:pt x="4416" y="7750"/>
                  </a:cubicBezTo>
                  <a:cubicBezTo>
                    <a:pt x="4621" y="5909"/>
                    <a:pt x="4422" y="4019"/>
                    <a:pt x="3830" y="2265"/>
                  </a:cubicBezTo>
                  <a:cubicBezTo>
                    <a:pt x="3732" y="1977"/>
                    <a:pt x="3537" y="1332"/>
                    <a:pt x="3250" y="787"/>
                  </a:cubicBezTo>
                  <a:cubicBezTo>
                    <a:pt x="2974" y="262"/>
                    <a:pt x="2639" y="0"/>
                    <a:pt x="2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7"/>
            <p:cNvSpPr/>
            <p:nvPr/>
          </p:nvSpPr>
          <p:spPr>
            <a:xfrm>
              <a:off x="1189699" y="786992"/>
              <a:ext cx="207296" cy="513671"/>
            </a:xfrm>
            <a:custGeom>
              <a:rect b="b" l="l" r="r" t="t"/>
              <a:pathLst>
                <a:path extrusionOk="0" h="10571" w="4266">
                  <a:moveTo>
                    <a:pt x="1344" y="0"/>
                  </a:moveTo>
                  <a:lnTo>
                    <a:pt x="1344" y="0"/>
                  </a:lnTo>
                  <a:cubicBezTo>
                    <a:pt x="1115" y="381"/>
                    <a:pt x="955" y="808"/>
                    <a:pt x="826" y="1225"/>
                  </a:cubicBezTo>
                  <a:cubicBezTo>
                    <a:pt x="506" y="2259"/>
                    <a:pt x="294" y="3339"/>
                    <a:pt x="172" y="4416"/>
                  </a:cubicBezTo>
                  <a:cubicBezTo>
                    <a:pt x="0" y="5912"/>
                    <a:pt x="32" y="7664"/>
                    <a:pt x="632" y="9080"/>
                  </a:cubicBezTo>
                  <a:cubicBezTo>
                    <a:pt x="872" y="9646"/>
                    <a:pt x="1226" y="10175"/>
                    <a:pt x="1802" y="10434"/>
                  </a:cubicBezTo>
                  <a:cubicBezTo>
                    <a:pt x="1998" y="10523"/>
                    <a:pt x="2212" y="10570"/>
                    <a:pt x="2424" y="10570"/>
                  </a:cubicBezTo>
                  <a:cubicBezTo>
                    <a:pt x="2703" y="10570"/>
                    <a:pt x="2979" y="10488"/>
                    <a:pt x="3205" y="10307"/>
                  </a:cubicBezTo>
                  <a:cubicBezTo>
                    <a:pt x="3834" y="9801"/>
                    <a:pt x="4113" y="8941"/>
                    <a:pt x="4265" y="8099"/>
                  </a:cubicBezTo>
                  <a:cubicBezTo>
                    <a:pt x="4194" y="7744"/>
                    <a:pt x="4017" y="7430"/>
                    <a:pt x="3665" y="7267"/>
                  </a:cubicBezTo>
                  <a:cubicBezTo>
                    <a:pt x="3537" y="7208"/>
                    <a:pt x="3399" y="7184"/>
                    <a:pt x="3256" y="7184"/>
                  </a:cubicBezTo>
                  <a:cubicBezTo>
                    <a:pt x="2695" y="7184"/>
                    <a:pt x="2045" y="7544"/>
                    <a:pt x="1536" y="7544"/>
                  </a:cubicBezTo>
                  <a:cubicBezTo>
                    <a:pt x="1205" y="7544"/>
                    <a:pt x="933" y="7392"/>
                    <a:pt x="783" y="6891"/>
                  </a:cubicBezTo>
                  <a:cubicBezTo>
                    <a:pt x="606" y="6301"/>
                    <a:pt x="607" y="5640"/>
                    <a:pt x="600" y="5029"/>
                  </a:cubicBezTo>
                  <a:cubicBezTo>
                    <a:pt x="592" y="4341"/>
                    <a:pt x="642" y="3652"/>
                    <a:pt x="724" y="2969"/>
                  </a:cubicBezTo>
                  <a:cubicBezTo>
                    <a:pt x="846" y="1965"/>
                    <a:pt x="1059" y="972"/>
                    <a:pt x="1344"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7"/>
            <p:cNvSpPr/>
            <p:nvPr/>
          </p:nvSpPr>
          <p:spPr>
            <a:xfrm>
              <a:off x="1812661" y="1681843"/>
              <a:ext cx="277560" cy="478004"/>
            </a:xfrm>
            <a:custGeom>
              <a:rect b="b" l="l" r="r" t="t"/>
              <a:pathLst>
                <a:path extrusionOk="0" h="9837" w="5712">
                  <a:moveTo>
                    <a:pt x="2988" y="0"/>
                  </a:moveTo>
                  <a:cubicBezTo>
                    <a:pt x="2637" y="0"/>
                    <a:pt x="2312" y="144"/>
                    <a:pt x="2029" y="365"/>
                  </a:cubicBezTo>
                  <a:cubicBezTo>
                    <a:pt x="1900" y="466"/>
                    <a:pt x="897" y="1210"/>
                    <a:pt x="600" y="1527"/>
                  </a:cubicBezTo>
                  <a:cubicBezTo>
                    <a:pt x="99" y="2061"/>
                    <a:pt x="0" y="2791"/>
                    <a:pt x="315" y="3449"/>
                  </a:cubicBezTo>
                  <a:cubicBezTo>
                    <a:pt x="536" y="3912"/>
                    <a:pt x="854" y="4323"/>
                    <a:pt x="1089" y="4780"/>
                  </a:cubicBezTo>
                  <a:cubicBezTo>
                    <a:pt x="1381" y="5346"/>
                    <a:pt x="1417" y="5995"/>
                    <a:pt x="1446" y="6621"/>
                  </a:cubicBezTo>
                  <a:cubicBezTo>
                    <a:pt x="1483" y="7414"/>
                    <a:pt x="1723" y="8231"/>
                    <a:pt x="2189" y="8877"/>
                  </a:cubicBezTo>
                  <a:cubicBezTo>
                    <a:pt x="2603" y="9448"/>
                    <a:pt x="3356" y="9837"/>
                    <a:pt x="4043" y="9837"/>
                  </a:cubicBezTo>
                  <a:cubicBezTo>
                    <a:pt x="4631" y="9837"/>
                    <a:pt x="5170" y="9552"/>
                    <a:pt x="5407" y="8851"/>
                  </a:cubicBezTo>
                  <a:cubicBezTo>
                    <a:pt x="5711" y="7942"/>
                    <a:pt x="5259" y="6878"/>
                    <a:pt x="4995" y="6016"/>
                  </a:cubicBezTo>
                  <a:cubicBezTo>
                    <a:pt x="4642" y="4859"/>
                    <a:pt x="4677" y="3679"/>
                    <a:pt x="4716" y="2482"/>
                  </a:cubicBezTo>
                  <a:cubicBezTo>
                    <a:pt x="4733" y="1933"/>
                    <a:pt x="4799" y="1370"/>
                    <a:pt x="4547" y="862"/>
                  </a:cubicBezTo>
                  <a:cubicBezTo>
                    <a:pt x="4317" y="400"/>
                    <a:pt x="3737" y="131"/>
                    <a:pt x="3262" y="30"/>
                  </a:cubicBezTo>
                  <a:cubicBezTo>
                    <a:pt x="3169" y="10"/>
                    <a:pt x="3077" y="0"/>
                    <a:pt x="29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7"/>
            <p:cNvSpPr/>
            <p:nvPr/>
          </p:nvSpPr>
          <p:spPr>
            <a:xfrm>
              <a:off x="1812661" y="1681843"/>
              <a:ext cx="267550" cy="478004"/>
            </a:xfrm>
            <a:custGeom>
              <a:rect b="b" l="l" r="r" t="t"/>
              <a:pathLst>
                <a:path extrusionOk="0" h="9837" w="5506">
                  <a:moveTo>
                    <a:pt x="2988" y="0"/>
                  </a:moveTo>
                  <a:cubicBezTo>
                    <a:pt x="2637" y="0"/>
                    <a:pt x="2312" y="144"/>
                    <a:pt x="2029" y="365"/>
                  </a:cubicBezTo>
                  <a:cubicBezTo>
                    <a:pt x="1900" y="466"/>
                    <a:pt x="897" y="1210"/>
                    <a:pt x="600" y="1527"/>
                  </a:cubicBezTo>
                  <a:cubicBezTo>
                    <a:pt x="99" y="2061"/>
                    <a:pt x="0" y="2791"/>
                    <a:pt x="315" y="3449"/>
                  </a:cubicBezTo>
                  <a:cubicBezTo>
                    <a:pt x="536" y="3912"/>
                    <a:pt x="854" y="4323"/>
                    <a:pt x="1089" y="4780"/>
                  </a:cubicBezTo>
                  <a:cubicBezTo>
                    <a:pt x="1381" y="5346"/>
                    <a:pt x="1417" y="5995"/>
                    <a:pt x="1446" y="6621"/>
                  </a:cubicBezTo>
                  <a:cubicBezTo>
                    <a:pt x="1483" y="7414"/>
                    <a:pt x="1723" y="8231"/>
                    <a:pt x="2189" y="8877"/>
                  </a:cubicBezTo>
                  <a:cubicBezTo>
                    <a:pt x="2603" y="9448"/>
                    <a:pt x="3356" y="9837"/>
                    <a:pt x="4043" y="9837"/>
                  </a:cubicBezTo>
                  <a:cubicBezTo>
                    <a:pt x="4631" y="9837"/>
                    <a:pt x="5170" y="9552"/>
                    <a:pt x="5407" y="8851"/>
                  </a:cubicBezTo>
                  <a:cubicBezTo>
                    <a:pt x="5469" y="8666"/>
                    <a:pt x="5499" y="8474"/>
                    <a:pt x="5506" y="8281"/>
                  </a:cubicBezTo>
                  <a:lnTo>
                    <a:pt x="5506" y="8281"/>
                  </a:lnTo>
                  <a:cubicBezTo>
                    <a:pt x="5454" y="8361"/>
                    <a:pt x="5400" y="8440"/>
                    <a:pt x="5336" y="8513"/>
                  </a:cubicBezTo>
                  <a:cubicBezTo>
                    <a:pt x="5027" y="8876"/>
                    <a:pt x="4594" y="9043"/>
                    <a:pt x="4148" y="9043"/>
                  </a:cubicBezTo>
                  <a:cubicBezTo>
                    <a:pt x="3937" y="9043"/>
                    <a:pt x="3724" y="9006"/>
                    <a:pt x="3520" y="8935"/>
                  </a:cubicBezTo>
                  <a:cubicBezTo>
                    <a:pt x="1597" y="8261"/>
                    <a:pt x="2490" y="5907"/>
                    <a:pt x="1853" y="4477"/>
                  </a:cubicBezTo>
                  <a:cubicBezTo>
                    <a:pt x="1528" y="3747"/>
                    <a:pt x="683" y="2832"/>
                    <a:pt x="1606" y="2178"/>
                  </a:cubicBezTo>
                  <a:cubicBezTo>
                    <a:pt x="1818" y="2027"/>
                    <a:pt x="2042" y="1978"/>
                    <a:pt x="2271" y="1978"/>
                  </a:cubicBezTo>
                  <a:cubicBezTo>
                    <a:pt x="2685" y="1978"/>
                    <a:pt x="3118" y="2137"/>
                    <a:pt x="3539" y="2137"/>
                  </a:cubicBezTo>
                  <a:cubicBezTo>
                    <a:pt x="3653" y="2137"/>
                    <a:pt x="3766" y="2125"/>
                    <a:pt x="3878" y="2096"/>
                  </a:cubicBezTo>
                  <a:cubicBezTo>
                    <a:pt x="4342" y="1972"/>
                    <a:pt x="4577" y="1583"/>
                    <a:pt x="4645" y="1116"/>
                  </a:cubicBezTo>
                  <a:cubicBezTo>
                    <a:pt x="4619" y="1029"/>
                    <a:pt x="4588" y="945"/>
                    <a:pt x="4547" y="862"/>
                  </a:cubicBezTo>
                  <a:cubicBezTo>
                    <a:pt x="4317" y="400"/>
                    <a:pt x="3737" y="131"/>
                    <a:pt x="3262" y="30"/>
                  </a:cubicBezTo>
                  <a:cubicBezTo>
                    <a:pt x="3169" y="10"/>
                    <a:pt x="3077" y="0"/>
                    <a:pt x="2988"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7"/>
            <p:cNvSpPr/>
            <p:nvPr/>
          </p:nvSpPr>
          <p:spPr>
            <a:xfrm>
              <a:off x="1385188" y="2161219"/>
              <a:ext cx="220464" cy="406428"/>
            </a:xfrm>
            <a:custGeom>
              <a:rect b="b" l="l" r="r" t="t"/>
              <a:pathLst>
                <a:path extrusionOk="0" h="8364" w="4537">
                  <a:moveTo>
                    <a:pt x="1773" y="1"/>
                  </a:moveTo>
                  <a:cubicBezTo>
                    <a:pt x="1684" y="1"/>
                    <a:pt x="1591" y="11"/>
                    <a:pt x="1494" y="32"/>
                  </a:cubicBezTo>
                  <a:cubicBezTo>
                    <a:pt x="908" y="160"/>
                    <a:pt x="464" y="546"/>
                    <a:pt x="269" y="1110"/>
                  </a:cubicBezTo>
                  <a:cubicBezTo>
                    <a:pt x="68" y="1687"/>
                    <a:pt x="280" y="4322"/>
                    <a:pt x="246" y="4756"/>
                  </a:cubicBezTo>
                  <a:cubicBezTo>
                    <a:pt x="202" y="5301"/>
                    <a:pt x="140" y="5844"/>
                    <a:pt x="90" y="6389"/>
                  </a:cubicBezTo>
                  <a:cubicBezTo>
                    <a:pt x="51" y="6816"/>
                    <a:pt x="0" y="7248"/>
                    <a:pt x="116" y="7666"/>
                  </a:cubicBezTo>
                  <a:cubicBezTo>
                    <a:pt x="272" y="8233"/>
                    <a:pt x="838" y="8361"/>
                    <a:pt x="1355" y="8363"/>
                  </a:cubicBezTo>
                  <a:cubicBezTo>
                    <a:pt x="1360" y="8363"/>
                    <a:pt x="1365" y="8363"/>
                    <a:pt x="1370" y="8363"/>
                  </a:cubicBezTo>
                  <a:cubicBezTo>
                    <a:pt x="2187" y="8363"/>
                    <a:pt x="3130" y="8197"/>
                    <a:pt x="3821" y="7750"/>
                  </a:cubicBezTo>
                  <a:cubicBezTo>
                    <a:pt x="4537" y="7287"/>
                    <a:pt x="4291" y="6531"/>
                    <a:pt x="4145" y="5845"/>
                  </a:cubicBezTo>
                  <a:cubicBezTo>
                    <a:pt x="4039" y="5349"/>
                    <a:pt x="4203" y="4958"/>
                    <a:pt x="4377" y="4503"/>
                  </a:cubicBezTo>
                  <a:cubicBezTo>
                    <a:pt x="4533" y="4098"/>
                    <a:pt x="4532" y="3736"/>
                    <a:pt x="4394" y="3326"/>
                  </a:cubicBezTo>
                  <a:cubicBezTo>
                    <a:pt x="4253" y="2902"/>
                    <a:pt x="4002" y="2517"/>
                    <a:pt x="3767" y="2144"/>
                  </a:cubicBezTo>
                  <a:cubicBezTo>
                    <a:pt x="3515" y="1743"/>
                    <a:pt x="3278" y="1339"/>
                    <a:pt x="3039" y="931"/>
                  </a:cubicBezTo>
                  <a:cubicBezTo>
                    <a:pt x="2741" y="421"/>
                    <a:pt x="2346" y="1"/>
                    <a:pt x="1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7"/>
            <p:cNvSpPr/>
            <p:nvPr/>
          </p:nvSpPr>
          <p:spPr>
            <a:xfrm>
              <a:off x="1386889" y="2161219"/>
              <a:ext cx="218666" cy="406428"/>
            </a:xfrm>
            <a:custGeom>
              <a:rect b="b" l="l" r="r" t="t"/>
              <a:pathLst>
                <a:path extrusionOk="0" h="8364" w="4500">
                  <a:moveTo>
                    <a:pt x="1738" y="1"/>
                  </a:moveTo>
                  <a:cubicBezTo>
                    <a:pt x="1649" y="1"/>
                    <a:pt x="1556" y="11"/>
                    <a:pt x="1459" y="32"/>
                  </a:cubicBezTo>
                  <a:cubicBezTo>
                    <a:pt x="955" y="141"/>
                    <a:pt x="557" y="444"/>
                    <a:pt x="331" y="886"/>
                  </a:cubicBezTo>
                  <a:cubicBezTo>
                    <a:pt x="496" y="1548"/>
                    <a:pt x="857" y="2216"/>
                    <a:pt x="1427" y="2463"/>
                  </a:cubicBezTo>
                  <a:cubicBezTo>
                    <a:pt x="1553" y="2518"/>
                    <a:pt x="1680" y="2540"/>
                    <a:pt x="1807" y="2540"/>
                  </a:cubicBezTo>
                  <a:cubicBezTo>
                    <a:pt x="2075" y="2540"/>
                    <a:pt x="2342" y="2442"/>
                    <a:pt x="2593" y="2345"/>
                  </a:cubicBezTo>
                  <a:cubicBezTo>
                    <a:pt x="2665" y="2317"/>
                    <a:pt x="2736" y="2305"/>
                    <a:pt x="2806" y="2305"/>
                  </a:cubicBezTo>
                  <a:cubicBezTo>
                    <a:pt x="3364" y="2305"/>
                    <a:pt x="3815" y="3131"/>
                    <a:pt x="3826" y="3617"/>
                  </a:cubicBezTo>
                  <a:cubicBezTo>
                    <a:pt x="3838" y="4236"/>
                    <a:pt x="3390" y="4769"/>
                    <a:pt x="3431" y="5409"/>
                  </a:cubicBezTo>
                  <a:cubicBezTo>
                    <a:pt x="3456" y="5797"/>
                    <a:pt x="3597" y="6159"/>
                    <a:pt x="3539" y="6556"/>
                  </a:cubicBezTo>
                  <a:cubicBezTo>
                    <a:pt x="3474" y="6994"/>
                    <a:pt x="3067" y="7369"/>
                    <a:pt x="2728" y="7607"/>
                  </a:cubicBezTo>
                  <a:cubicBezTo>
                    <a:pt x="2397" y="7839"/>
                    <a:pt x="2011" y="7960"/>
                    <a:pt x="1624" y="7960"/>
                  </a:cubicBezTo>
                  <a:cubicBezTo>
                    <a:pt x="1303" y="7960"/>
                    <a:pt x="981" y="7877"/>
                    <a:pt x="693" y="7705"/>
                  </a:cubicBezTo>
                  <a:cubicBezTo>
                    <a:pt x="375" y="7518"/>
                    <a:pt x="153" y="7230"/>
                    <a:pt x="12" y="6902"/>
                  </a:cubicBezTo>
                  <a:lnTo>
                    <a:pt x="12" y="6902"/>
                  </a:lnTo>
                  <a:cubicBezTo>
                    <a:pt x="0" y="7158"/>
                    <a:pt x="9" y="7415"/>
                    <a:pt x="79" y="7665"/>
                  </a:cubicBezTo>
                  <a:cubicBezTo>
                    <a:pt x="234" y="8233"/>
                    <a:pt x="800" y="8361"/>
                    <a:pt x="1318" y="8363"/>
                  </a:cubicBezTo>
                  <a:cubicBezTo>
                    <a:pt x="1320" y="8363"/>
                    <a:pt x="1323" y="8363"/>
                    <a:pt x="1325" y="8363"/>
                  </a:cubicBezTo>
                  <a:cubicBezTo>
                    <a:pt x="2143" y="8363"/>
                    <a:pt x="3090" y="8198"/>
                    <a:pt x="3783" y="7750"/>
                  </a:cubicBezTo>
                  <a:cubicBezTo>
                    <a:pt x="4500" y="7287"/>
                    <a:pt x="4254" y="6531"/>
                    <a:pt x="4107" y="5845"/>
                  </a:cubicBezTo>
                  <a:cubicBezTo>
                    <a:pt x="4002" y="5349"/>
                    <a:pt x="4166" y="4958"/>
                    <a:pt x="4340" y="4503"/>
                  </a:cubicBezTo>
                  <a:cubicBezTo>
                    <a:pt x="4496" y="4095"/>
                    <a:pt x="4495" y="3736"/>
                    <a:pt x="4358" y="3324"/>
                  </a:cubicBezTo>
                  <a:cubicBezTo>
                    <a:pt x="4219" y="2902"/>
                    <a:pt x="3967" y="2517"/>
                    <a:pt x="3732" y="2144"/>
                  </a:cubicBezTo>
                  <a:cubicBezTo>
                    <a:pt x="3480" y="1743"/>
                    <a:pt x="3243" y="1339"/>
                    <a:pt x="3004" y="931"/>
                  </a:cubicBezTo>
                  <a:cubicBezTo>
                    <a:pt x="2706" y="421"/>
                    <a:pt x="2311" y="1"/>
                    <a:pt x="1738"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7"/>
            <p:cNvSpPr/>
            <p:nvPr/>
          </p:nvSpPr>
          <p:spPr>
            <a:xfrm>
              <a:off x="1288391" y="1080838"/>
              <a:ext cx="847162" cy="1125840"/>
            </a:xfrm>
            <a:custGeom>
              <a:rect b="b" l="l" r="r" t="t"/>
              <a:pathLst>
                <a:path extrusionOk="0" h="23169" w="17434">
                  <a:moveTo>
                    <a:pt x="14934" y="1"/>
                  </a:moveTo>
                  <a:cubicBezTo>
                    <a:pt x="14092" y="1"/>
                    <a:pt x="13123" y="199"/>
                    <a:pt x="12539" y="656"/>
                  </a:cubicBezTo>
                  <a:cubicBezTo>
                    <a:pt x="11196" y="1705"/>
                    <a:pt x="9423" y="3446"/>
                    <a:pt x="9384" y="3488"/>
                  </a:cubicBezTo>
                  <a:cubicBezTo>
                    <a:pt x="8519" y="3727"/>
                    <a:pt x="7224" y="3802"/>
                    <a:pt x="6366" y="3832"/>
                  </a:cubicBezTo>
                  <a:cubicBezTo>
                    <a:pt x="5669" y="3857"/>
                    <a:pt x="3571" y="3944"/>
                    <a:pt x="3028" y="4302"/>
                  </a:cubicBezTo>
                  <a:cubicBezTo>
                    <a:pt x="1728" y="5158"/>
                    <a:pt x="0" y="6784"/>
                    <a:pt x="124" y="7682"/>
                  </a:cubicBezTo>
                  <a:cubicBezTo>
                    <a:pt x="216" y="8365"/>
                    <a:pt x="368" y="9042"/>
                    <a:pt x="543" y="9706"/>
                  </a:cubicBezTo>
                  <a:cubicBezTo>
                    <a:pt x="600" y="9965"/>
                    <a:pt x="652" y="10227"/>
                    <a:pt x="694" y="10490"/>
                  </a:cubicBezTo>
                  <a:cubicBezTo>
                    <a:pt x="1036" y="12645"/>
                    <a:pt x="719" y="14867"/>
                    <a:pt x="594" y="17029"/>
                  </a:cubicBezTo>
                  <a:cubicBezTo>
                    <a:pt x="533" y="18057"/>
                    <a:pt x="569" y="19082"/>
                    <a:pt x="529" y="20110"/>
                  </a:cubicBezTo>
                  <a:cubicBezTo>
                    <a:pt x="496" y="20959"/>
                    <a:pt x="544" y="21881"/>
                    <a:pt x="1298" y="22407"/>
                  </a:cubicBezTo>
                  <a:cubicBezTo>
                    <a:pt x="1640" y="22646"/>
                    <a:pt x="2060" y="22778"/>
                    <a:pt x="2448" y="22919"/>
                  </a:cubicBezTo>
                  <a:cubicBezTo>
                    <a:pt x="2846" y="23064"/>
                    <a:pt x="3253" y="23168"/>
                    <a:pt x="3677" y="23168"/>
                  </a:cubicBezTo>
                  <a:cubicBezTo>
                    <a:pt x="3683" y="23168"/>
                    <a:pt x="3689" y="23168"/>
                    <a:pt x="3696" y="23168"/>
                  </a:cubicBezTo>
                  <a:cubicBezTo>
                    <a:pt x="4258" y="23163"/>
                    <a:pt x="4726" y="22862"/>
                    <a:pt x="4977" y="22363"/>
                  </a:cubicBezTo>
                  <a:cubicBezTo>
                    <a:pt x="5175" y="21968"/>
                    <a:pt x="5202" y="21513"/>
                    <a:pt x="5218" y="21082"/>
                  </a:cubicBezTo>
                  <a:cubicBezTo>
                    <a:pt x="5238" y="20474"/>
                    <a:pt x="5206" y="19864"/>
                    <a:pt x="5166" y="19258"/>
                  </a:cubicBezTo>
                  <a:cubicBezTo>
                    <a:pt x="5078" y="17921"/>
                    <a:pt x="4908" y="16591"/>
                    <a:pt x="4841" y="15251"/>
                  </a:cubicBezTo>
                  <a:cubicBezTo>
                    <a:pt x="4779" y="14017"/>
                    <a:pt x="4778" y="12733"/>
                    <a:pt x="5193" y="11554"/>
                  </a:cubicBezTo>
                  <a:cubicBezTo>
                    <a:pt x="5466" y="10780"/>
                    <a:pt x="5866" y="10073"/>
                    <a:pt x="6378" y="9452"/>
                  </a:cubicBezTo>
                  <a:cubicBezTo>
                    <a:pt x="6766" y="9470"/>
                    <a:pt x="7156" y="9477"/>
                    <a:pt x="7546" y="9477"/>
                  </a:cubicBezTo>
                  <a:cubicBezTo>
                    <a:pt x="8191" y="9477"/>
                    <a:pt x="8838" y="9459"/>
                    <a:pt x="9478" y="9449"/>
                  </a:cubicBezTo>
                  <a:cubicBezTo>
                    <a:pt x="10225" y="9437"/>
                    <a:pt x="10451" y="9313"/>
                    <a:pt x="11037" y="8888"/>
                  </a:cubicBezTo>
                  <a:cubicBezTo>
                    <a:pt x="11276" y="8715"/>
                    <a:pt x="11500" y="8516"/>
                    <a:pt x="11703" y="8330"/>
                  </a:cubicBezTo>
                  <a:cubicBezTo>
                    <a:pt x="11965" y="8090"/>
                    <a:pt x="12204" y="7826"/>
                    <a:pt x="12430" y="7551"/>
                  </a:cubicBezTo>
                  <a:lnTo>
                    <a:pt x="12430" y="7551"/>
                  </a:lnTo>
                  <a:cubicBezTo>
                    <a:pt x="12320" y="8319"/>
                    <a:pt x="12231" y="9086"/>
                    <a:pt x="12323" y="9855"/>
                  </a:cubicBezTo>
                  <a:cubicBezTo>
                    <a:pt x="12394" y="10449"/>
                    <a:pt x="12652" y="11043"/>
                    <a:pt x="13213" y="11316"/>
                  </a:cubicBezTo>
                  <a:cubicBezTo>
                    <a:pt x="13496" y="11453"/>
                    <a:pt x="13815" y="11502"/>
                    <a:pt x="14137" y="11502"/>
                  </a:cubicBezTo>
                  <a:cubicBezTo>
                    <a:pt x="14433" y="11502"/>
                    <a:pt x="14730" y="11461"/>
                    <a:pt x="15004" y="11409"/>
                  </a:cubicBezTo>
                  <a:cubicBezTo>
                    <a:pt x="15635" y="11291"/>
                    <a:pt x="16310" y="11041"/>
                    <a:pt x="16812" y="10630"/>
                  </a:cubicBezTo>
                  <a:cubicBezTo>
                    <a:pt x="17339" y="10197"/>
                    <a:pt x="17404" y="9684"/>
                    <a:pt x="17416" y="9024"/>
                  </a:cubicBezTo>
                  <a:cubicBezTo>
                    <a:pt x="17433" y="8043"/>
                    <a:pt x="17251" y="7066"/>
                    <a:pt x="17132" y="6100"/>
                  </a:cubicBezTo>
                  <a:cubicBezTo>
                    <a:pt x="17027" y="5248"/>
                    <a:pt x="17042" y="4396"/>
                    <a:pt x="17017" y="3539"/>
                  </a:cubicBezTo>
                  <a:cubicBezTo>
                    <a:pt x="17004" y="3152"/>
                    <a:pt x="16961" y="2591"/>
                    <a:pt x="16885" y="2026"/>
                  </a:cubicBezTo>
                  <a:cubicBezTo>
                    <a:pt x="16768" y="1163"/>
                    <a:pt x="16533" y="47"/>
                    <a:pt x="15100" y="3"/>
                  </a:cubicBezTo>
                  <a:cubicBezTo>
                    <a:pt x="15045" y="1"/>
                    <a:pt x="14990" y="1"/>
                    <a:pt x="149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7"/>
            <p:cNvSpPr/>
            <p:nvPr/>
          </p:nvSpPr>
          <p:spPr>
            <a:xfrm>
              <a:off x="1329987" y="1179240"/>
              <a:ext cx="774564" cy="1027488"/>
            </a:xfrm>
            <a:custGeom>
              <a:rect b="b" l="l" r="r" t="t"/>
              <a:pathLst>
                <a:path extrusionOk="0" h="21145" w="15940">
                  <a:moveTo>
                    <a:pt x="12801" y="1"/>
                  </a:moveTo>
                  <a:cubicBezTo>
                    <a:pt x="12757" y="1"/>
                    <a:pt x="12648" y="82"/>
                    <a:pt x="12439" y="266"/>
                  </a:cubicBezTo>
                  <a:cubicBezTo>
                    <a:pt x="11387" y="1193"/>
                    <a:pt x="10028" y="2565"/>
                    <a:pt x="9474" y="3031"/>
                  </a:cubicBezTo>
                  <a:cubicBezTo>
                    <a:pt x="8798" y="3601"/>
                    <a:pt x="8031" y="4190"/>
                    <a:pt x="7147" y="4371"/>
                  </a:cubicBezTo>
                  <a:cubicBezTo>
                    <a:pt x="7054" y="4390"/>
                    <a:pt x="6962" y="4398"/>
                    <a:pt x="6870" y="4398"/>
                  </a:cubicBezTo>
                  <a:cubicBezTo>
                    <a:pt x="6461" y="4398"/>
                    <a:pt x="6060" y="4228"/>
                    <a:pt x="5704" y="4042"/>
                  </a:cubicBezTo>
                  <a:cubicBezTo>
                    <a:pt x="5420" y="3893"/>
                    <a:pt x="5092" y="3707"/>
                    <a:pt x="4824" y="3497"/>
                  </a:cubicBezTo>
                  <a:cubicBezTo>
                    <a:pt x="4656" y="3364"/>
                    <a:pt x="4553" y="3311"/>
                    <a:pt x="4496" y="3311"/>
                  </a:cubicBezTo>
                  <a:cubicBezTo>
                    <a:pt x="4383" y="3311"/>
                    <a:pt x="4452" y="3523"/>
                    <a:pt x="4555" y="3749"/>
                  </a:cubicBezTo>
                  <a:cubicBezTo>
                    <a:pt x="4964" y="4651"/>
                    <a:pt x="4683" y="5777"/>
                    <a:pt x="4255" y="6627"/>
                  </a:cubicBezTo>
                  <a:cubicBezTo>
                    <a:pt x="4042" y="7049"/>
                    <a:pt x="3784" y="7445"/>
                    <a:pt x="3590" y="7878"/>
                  </a:cubicBezTo>
                  <a:cubicBezTo>
                    <a:pt x="3386" y="8336"/>
                    <a:pt x="3297" y="8813"/>
                    <a:pt x="3251" y="9309"/>
                  </a:cubicBezTo>
                  <a:cubicBezTo>
                    <a:pt x="3144" y="10455"/>
                    <a:pt x="3189" y="11616"/>
                    <a:pt x="3256" y="12763"/>
                  </a:cubicBezTo>
                  <a:cubicBezTo>
                    <a:pt x="3318" y="13806"/>
                    <a:pt x="3683" y="16208"/>
                    <a:pt x="3405" y="17232"/>
                  </a:cubicBezTo>
                  <a:cubicBezTo>
                    <a:pt x="3041" y="18572"/>
                    <a:pt x="1117" y="17456"/>
                    <a:pt x="393" y="18526"/>
                  </a:cubicBezTo>
                  <a:cubicBezTo>
                    <a:pt x="54" y="19027"/>
                    <a:pt x="0" y="19582"/>
                    <a:pt x="135" y="20104"/>
                  </a:cubicBezTo>
                  <a:cubicBezTo>
                    <a:pt x="221" y="20205"/>
                    <a:pt x="321" y="20300"/>
                    <a:pt x="441" y="20383"/>
                  </a:cubicBezTo>
                  <a:cubicBezTo>
                    <a:pt x="783" y="20622"/>
                    <a:pt x="1203" y="20754"/>
                    <a:pt x="1591" y="20896"/>
                  </a:cubicBezTo>
                  <a:cubicBezTo>
                    <a:pt x="1988" y="21040"/>
                    <a:pt x="2392" y="21144"/>
                    <a:pt x="2814" y="21144"/>
                  </a:cubicBezTo>
                  <a:cubicBezTo>
                    <a:pt x="2822" y="21144"/>
                    <a:pt x="2830" y="21144"/>
                    <a:pt x="2838" y="21144"/>
                  </a:cubicBezTo>
                  <a:cubicBezTo>
                    <a:pt x="3401" y="21139"/>
                    <a:pt x="3869" y="20838"/>
                    <a:pt x="4120" y="20339"/>
                  </a:cubicBezTo>
                  <a:cubicBezTo>
                    <a:pt x="4318" y="19945"/>
                    <a:pt x="4345" y="19489"/>
                    <a:pt x="4361" y="19058"/>
                  </a:cubicBezTo>
                  <a:cubicBezTo>
                    <a:pt x="4381" y="18450"/>
                    <a:pt x="4349" y="17840"/>
                    <a:pt x="4309" y="17235"/>
                  </a:cubicBezTo>
                  <a:cubicBezTo>
                    <a:pt x="4221" y="15898"/>
                    <a:pt x="4051" y="14567"/>
                    <a:pt x="3984" y="13227"/>
                  </a:cubicBezTo>
                  <a:cubicBezTo>
                    <a:pt x="3922" y="11993"/>
                    <a:pt x="3920" y="10710"/>
                    <a:pt x="4336" y="9530"/>
                  </a:cubicBezTo>
                  <a:cubicBezTo>
                    <a:pt x="4609" y="8757"/>
                    <a:pt x="5009" y="8049"/>
                    <a:pt x="5520" y="7429"/>
                  </a:cubicBezTo>
                  <a:cubicBezTo>
                    <a:pt x="5903" y="7447"/>
                    <a:pt x="6289" y="7453"/>
                    <a:pt x="6674" y="7453"/>
                  </a:cubicBezTo>
                  <a:cubicBezTo>
                    <a:pt x="7324" y="7453"/>
                    <a:pt x="7975" y="7436"/>
                    <a:pt x="8620" y="7425"/>
                  </a:cubicBezTo>
                  <a:cubicBezTo>
                    <a:pt x="9368" y="7414"/>
                    <a:pt x="9594" y="7290"/>
                    <a:pt x="10180" y="6865"/>
                  </a:cubicBezTo>
                  <a:cubicBezTo>
                    <a:pt x="10419" y="6691"/>
                    <a:pt x="10643" y="6493"/>
                    <a:pt x="10846" y="6306"/>
                  </a:cubicBezTo>
                  <a:cubicBezTo>
                    <a:pt x="11108" y="6067"/>
                    <a:pt x="11346" y="5802"/>
                    <a:pt x="11572" y="5528"/>
                  </a:cubicBezTo>
                  <a:lnTo>
                    <a:pt x="11572" y="5528"/>
                  </a:lnTo>
                  <a:cubicBezTo>
                    <a:pt x="11463" y="6295"/>
                    <a:pt x="11374" y="7062"/>
                    <a:pt x="11466" y="7831"/>
                  </a:cubicBezTo>
                  <a:cubicBezTo>
                    <a:pt x="11536" y="8425"/>
                    <a:pt x="11795" y="9019"/>
                    <a:pt x="12356" y="9292"/>
                  </a:cubicBezTo>
                  <a:cubicBezTo>
                    <a:pt x="12639" y="9429"/>
                    <a:pt x="12958" y="9478"/>
                    <a:pt x="13280" y="9478"/>
                  </a:cubicBezTo>
                  <a:cubicBezTo>
                    <a:pt x="13575" y="9478"/>
                    <a:pt x="13873" y="9437"/>
                    <a:pt x="14147" y="9385"/>
                  </a:cubicBezTo>
                  <a:cubicBezTo>
                    <a:pt x="14713" y="9280"/>
                    <a:pt x="15312" y="9067"/>
                    <a:pt x="15791" y="8727"/>
                  </a:cubicBezTo>
                  <a:cubicBezTo>
                    <a:pt x="15891" y="8492"/>
                    <a:pt x="15939" y="8238"/>
                    <a:pt x="15909" y="7983"/>
                  </a:cubicBezTo>
                  <a:cubicBezTo>
                    <a:pt x="15835" y="7390"/>
                    <a:pt x="15228" y="7055"/>
                    <a:pt x="14691" y="6980"/>
                  </a:cubicBezTo>
                  <a:cubicBezTo>
                    <a:pt x="14584" y="6965"/>
                    <a:pt x="14478" y="6959"/>
                    <a:pt x="14371" y="6959"/>
                  </a:cubicBezTo>
                  <a:cubicBezTo>
                    <a:pt x="14093" y="6959"/>
                    <a:pt x="13815" y="7001"/>
                    <a:pt x="13536" y="7045"/>
                  </a:cubicBezTo>
                  <a:cubicBezTo>
                    <a:pt x="13206" y="7096"/>
                    <a:pt x="12928" y="7133"/>
                    <a:pt x="12698" y="7133"/>
                  </a:cubicBezTo>
                  <a:cubicBezTo>
                    <a:pt x="11828" y="7133"/>
                    <a:pt x="11638" y="6605"/>
                    <a:pt x="11855" y="4335"/>
                  </a:cubicBezTo>
                  <a:cubicBezTo>
                    <a:pt x="11968" y="3146"/>
                    <a:pt x="12225" y="1732"/>
                    <a:pt x="12625" y="616"/>
                  </a:cubicBezTo>
                  <a:cubicBezTo>
                    <a:pt x="12758" y="243"/>
                    <a:pt x="12877" y="1"/>
                    <a:pt x="12801"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7"/>
            <p:cNvSpPr/>
            <p:nvPr/>
          </p:nvSpPr>
          <p:spPr>
            <a:xfrm>
              <a:off x="1789191" y="713956"/>
              <a:ext cx="253216" cy="452445"/>
            </a:xfrm>
            <a:custGeom>
              <a:rect b="b" l="l" r="r" t="t"/>
              <a:pathLst>
                <a:path extrusionOk="0" h="9311" w="5211">
                  <a:moveTo>
                    <a:pt x="1291" y="0"/>
                  </a:moveTo>
                  <a:cubicBezTo>
                    <a:pt x="1005" y="0"/>
                    <a:pt x="729" y="145"/>
                    <a:pt x="525" y="535"/>
                  </a:cubicBezTo>
                  <a:cubicBezTo>
                    <a:pt x="316" y="933"/>
                    <a:pt x="202" y="1429"/>
                    <a:pt x="157" y="1751"/>
                  </a:cubicBezTo>
                  <a:cubicBezTo>
                    <a:pt x="0" y="2930"/>
                    <a:pt x="88" y="4155"/>
                    <a:pt x="386" y="5304"/>
                  </a:cubicBezTo>
                  <a:cubicBezTo>
                    <a:pt x="780" y="6826"/>
                    <a:pt x="1371" y="8789"/>
                    <a:pt x="3020" y="9262"/>
                  </a:cubicBezTo>
                  <a:cubicBezTo>
                    <a:pt x="3134" y="9295"/>
                    <a:pt x="3259" y="9311"/>
                    <a:pt x="3387" y="9311"/>
                  </a:cubicBezTo>
                  <a:cubicBezTo>
                    <a:pt x="3913" y="9311"/>
                    <a:pt x="4508" y="9052"/>
                    <a:pt x="4784" y="8664"/>
                  </a:cubicBezTo>
                  <a:cubicBezTo>
                    <a:pt x="5210" y="8062"/>
                    <a:pt x="5170" y="7243"/>
                    <a:pt x="5034" y="6559"/>
                  </a:cubicBezTo>
                  <a:cubicBezTo>
                    <a:pt x="4736" y="5072"/>
                    <a:pt x="4104" y="3658"/>
                    <a:pt x="3423" y="2310"/>
                  </a:cubicBezTo>
                  <a:cubicBezTo>
                    <a:pt x="3154" y="1779"/>
                    <a:pt x="2882" y="1250"/>
                    <a:pt x="2538" y="762"/>
                  </a:cubicBezTo>
                  <a:cubicBezTo>
                    <a:pt x="2298" y="422"/>
                    <a:pt x="1780" y="0"/>
                    <a:pt x="1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1789094" y="721440"/>
              <a:ext cx="241310" cy="444913"/>
            </a:xfrm>
            <a:custGeom>
              <a:rect b="b" l="l" r="r" t="t"/>
              <a:pathLst>
                <a:path extrusionOk="0" h="9156" w="4966">
                  <a:moveTo>
                    <a:pt x="831" y="1"/>
                  </a:moveTo>
                  <a:lnTo>
                    <a:pt x="831" y="1"/>
                  </a:lnTo>
                  <a:cubicBezTo>
                    <a:pt x="719" y="85"/>
                    <a:pt x="615" y="209"/>
                    <a:pt x="525" y="380"/>
                  </a:cubicBezTo>
                  <a:cubicBezTo>
                    <a:pt x="317" y="778"/>
                    <a:pt x="203" y="1273"/>
                    <a:pt x="158" y="1596"/>
                  </a:cubicBezTo>
                  <a:cubicBezTo>
                    <a:pt x="0" y="2774"/>
                    <a:pt x="88" y="4000"/>
                    <a:pt x="386" y="5149"/>
                  </a:cubicBezTo>
                  <a:cubicBezTo>
                    <a:pt x="781" y="6671"/>
                    <a:pt x="1372" y="8634"/>
                    <a:pt x="3021" y="9107"/>
                  </a:cubicBezTo>
                  <a:cubicBezTo>
                    <a:pt x="3134" y="9140"/>
                    <a:pt x="3258" y="9156"/>
                    <a:pt x="3386" y="9156"/>
                  </a:cubicBezTo>
                  <a:cubicBezTo>
                    <a:pt x="3816" y="9156"/>
                    <a:pt x="4294" y="8981"/>
                    <a:pt x="4604" y="8706"/>
                  </a:cubicBezTo>
                  <a:cubicBezTo>
                    <a:pt x="4874" y="8229"/>
                    <a:pt x="4965" y="7628"/>
                    <a:pt x="4837" y="7128"/>
                  </a:cubicBezTo>
                  <a:cubicBezTo>
                    <a:pt x="4643" y="6368"/>
                    <a:pt x="3699" y="6435"/>
                    <a:pt x="3106" y="6331"/>
                  </a:cubicBezTo>
                  <a:cubicBezTo>
                    <a:pt x="2530" y="6230"/>
                    <a:pt x="2005" y="6002"/>
                    <a:pt x="1613" y="5560"/>
                  </a:cubicBezTo>
                  <a:cubicBezTo>
                    <a:pt x="1183" y="5080"/>
                    <a:pt x="1001" y="4389"/>
                    <a:pt x="856" y="3779"/>
                  </a:cubicBezTo>
                  <a:cubicBezTo>
                    <a:pt x="569" y="2572"/>
                    <a:pt x="488" y="1214"/>
                    <a:pt x="831"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1792398" y="863867"/>
              <a:ext cx="61810" cy="48933"/>
            </a:xfrm>
            <a:custGeom>
              <a:rect b="b" l="l" r="r" t="t"/>
              <a:pathLst>
                <a:path extrusionOk="0" h="1007" w="1272">
                  <a:moveTo>
                    <a:pt x="482" y="0"/>
                  </a:moveTo>
                  <a:cubicBezTo>
                    <a:pt x="257" y="0"/>
                    <a:pt x="94" y="164"/>
                    <a:pt x="50" y="413"/>
                  </a:cubicBezTo>
                  <a:cubicBezTo>
                    <a:pt x="1" y="697"/>
                    <a:pt x="141" y="975"/>
                    <a:pt x="446" y="1000"/>
                  </a:cubicBezTo>
                  <a:cubicBezTo>
                    <a:pt x="487" y="1004"/>
                    <a:pt x="537" y="1007"/>
                    <a:pt x="591" y="1007"/>
                  </a:cubicBezTo>
                  <a:cubicBezTo>
                    <a:pt x="708" y="1007"/>
                    <a:pt x="848" y="995"/>
                    <a:pt x="970" y="962"/>
                  </a:cubicBezTo>
                  <a:cubicBezTo>
                    <a:pt x="1271" y="877"/>
                    <a:pt x="1215" y="690"/>
                    <a:pt x="1107" y="475"/>
                  </a:cubicBezTo>
                  <a:cubicBezTo>
                    <a:pt x="1005" y="273"/>
                    <a:pt x="808" y="77"/>
                    <a:pt x="642" y="25"/>
                  </a:cubicBezTo>
                  <a:cubicBezTo>
                    <a:pt x="586" y="8"/>
                    <a:pt x="533" y="0"/>
                    <a:pt x="482"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1462500" y="1074326"/>
              <a:ext cx="47281" cy="58894"/>
            </a:xfrm>
            <a:custGeom>
              <a:rect b="b" l="l" r="r" t="t"/>
              <a:pathLst>
                <a:path extrusionOk="0" h="1212" w="973">
                  <a:moveTo>
                    <a:pt x="291" y="0"/>
                  </a:moveTo>
                  <a:cubicBezTo>
                    <a:pt x="210" y="0"/>
                    <a:pt x="134" y="29"/>
                    <a:pt x="81" y="103"/>
                  </a:cubicBezTo>
                  <a:cubicBezTo>
                    <a:pt x="0" y="212"/>
                    <a:pt x="30" y="364"/>
                    <a:pt x="61" y="488"/>
                  </a:cubicBezTo>
                  <a:cubicBezTo>
                    <a:pt x="105" y="660"/>
                    <a:pt x="159" y="803"/>
                    <a:pt x="159" y="968"/>
                  </a:cubicBezTo>
                  <a:cubicBezTo>
                    <a:pt x="159" y="1117"/>
                    <a:pt x="215" y="1212"/>
                    <a:pt x="330" y="1212"/>
                  </a:cubicBezTo>
                  <a:cubicBezTo>
                    <a:pt x="374" y="1212"/>
                    <a:pt x="427" y="1198"/>
                    <a:pt x="489" y="1168"/>
                  </a:cubicBezTo>
                  <a:cubicBezTo>
                    <a:pt x="622" y="1104"/>
                    <a:pt x="748" y="994"/>
                    <a:pt x="805" y="909"/>
                  </a:cubicBezTo>
                  <a:cubicBezTo>
                    <a:pt x="972" y="657"/>
                    <a:pt x="849" y="317"/>
                    <a:pt x="650" y="147"/>
                  </a:cubicBezTo>
                  <a:cubicBezTo>
                    <a:pt x="562" y="72"/>
                    <a:pt x="420" y="0"/>
                    <a:pt x="291"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7"/>
            <p:cNvSpPr/>
            <p:nvPr/>
          </p:nvSpPr>
          <p:spPr>
            <a:xfrm>
              <a:off x="1474162" y="830095"/>
              <a:ext cx="336843" cy="351761"/>
            </a:xfrm>
            <a:custGeom>
              <a:rect b="b" l="l" r="r" t="t"/>
              <a:pathLst>
                <a:path extrusionOk="0" h="7239" w="6932">
                  <a:moveTo>
                    <a:pt x="6721" y="1"/>
                  </a:moveTo>
                  <a:cubicBezTo>
                    <a:pt x="6652" y="1"/>
                    <a:pt x="6559" y="18"/>
                    <a:pt x="6434" y="40"/>
                  </a:cubicBezTo>
                  <a:cubicBezTo>
                    <a:pt x="4457" y="392"/>
                    <a:pt x="2481" y="741"/>
                    <a:pt x="504" y="1094"/>
                  </a:cubicBezTo>
                  <a:cubicBezTo>
                    <a:pt x="121" y="1163"/>
                    <a:pt x="0" y="1370"/>
                    <a:pt x="17" y="1711"/>
                  </a:cubicBezTo>
                  <a:cubicBezTo>
                    <a:pt x="56" y="2537"/>
                    <a:pt x="158" y="3366"/>
                    <a:pt x="231" y="4184"/>
                  </a:cubicBezTo>
                  <a:cubicBezTo>
                    <a:pt x="311" y="5068"/>
                    <a:pt x="391" y="5949"/>
                    <a:pt x="473" y="6832"/>
                  </a:cubicBezTo>
                  <a:cubicBezTo>
                    <a:pt x="501" y="7136"/>
                    <a:pt x="609" y="7239"/>
                    <a:pt x="809" y="7239"/>
                  </a:cubicBezTo>
                  <a:cubicBezTo>
                    <a:pt x="842" y="7239"/>
                    <a:pt x="879" y="7236"/>
                    <a:pt x="917" y="7230"/>
                  </a:cubicBezTo>
                  <a:cubicBezTo>
                    <a:pt x="2776" y="6966"/>
                    <a:pt x="4633" y="6702"/>
                    <a:pt x="6490" y="6435"/>
                  </a:cubicBezTo>
                  <a:cubicBezTo>
                    <a:pt x="6820" y="6388"/>
                    <a:pt x="6928" y="6279"/>
                    <a:pt x="6928" y="5935"/>
                  </a:cubicBezTo>
                  <a:cubicBezTo>
                    <a:pt x="6927" y="4116"/>
                    <a:pt x="6932" y="2299"/>
                    <a:pt x="6915" y="481"/>
                  </a:cubicBezTo>
                  <a:cubicBezTo>
                    <a:pt x="6913" y="104"/>
                    <a:pt x="6891" y="1"/>
                    <a:pt x="6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7"/>
            <p:cNvSpPr/>
            <p:nvPr/>
          </p:nvSpPr>
          <p:spPr>
            <a:xfrm>
              <a:off x="1474211" y="881944"/>
              <a:ext cx="336746" cy="299962"/>
            </a:xfrm>
            <a:custGeom>
              <a:rect b="b" l="l" r="r" t="t"/>
              <a:pathLst>
                <a:path extrusionOk="0" h="6173" w="6930">
                  <a:moveTo>
                    <a:pt x="663" y="0"/>
                  </a:moveTo>
                  <a:lnTo>
                    <a:pt x="663" y="0"/>
                  </a:lnTo>
                  <a:cubicBezTo>
                    <a:pt x="611" y="9"/>
                    <a:pt x="556" y="20"/>
                    <a:pt x="504" y="29"/>
                  </a:cubicBezTo>
                  <a:cubicBezTo>
                    <a:pt x="122" y="97"/>
                    <a:pt x="0" y="304"/>
                    <a:pt x="17" y="646"/>
                  </a:cubicBezTo>
                  <a:cubicBezTo>
                    <a:pt x="56" y="1471"/>
                    <a:pt x="158" y="2300"/>
                    <a:pt x="231" y="3119"/>
                  </a:cubicBezTo>
                  <a:cubicBezTo>
                    <a:pt x="312" y="4002"/>
                    <a:pt x="391" y="4884"/>
                    <a:pt x="473" y="5767"/>
                  </a:cubicBezTo>
                  <a:cubicBezTo>
                    <a:pt x="502" y="6071"/>
                    <a:pt x="609" y="6173"/>
                    <a:pt x="809" y="6173"/>
                  </a:cubicBezTo>
                  <a:cubicBezTo>
                    <a:pt x="843" y="6173"/>
                    <a:pt x="879" y="6170"/>
                    <a:pt x="918" y="6164"/>
                  </a:cubicBezTo>
                  <a:cubicBezTo>
                    <a:pt x="2776" y="5901"/>
                    <a:pt x="4633" y="5636"/>
                    <a:pt x="6490" y="5369"/>
                  </a:cubicBezTo>
                  <a:cubicBezTo>
                    <a:pt x="6823" y="5320"/>
                    <a:pt x="6930" y="5210"/>
                    <a:pt x="6930" y="4865"/>
                  </a:cubicBezTo>
                  <a:cubicBezTo>
                    <a:pt x="6930" y="3921"/>
                    <a:pt x="6930" y="2977"/>
                    <a:pt x="6927" y="2032"/>
                  </a:cubicBezTo>
                  <a:cubicBezTo>
                    <a:pt x="6878" y="2377"/>
                    <a:pt x="6808" y="2719"/>
                    <a:pt x="6716" y="3054"/>
                  </a:cubicBezTo>
                  <a:cubicBezTo>
                    <a:pt x="6559" y="3621"/>
                    <a:pt x="6309" y="4096"/>
                    <a:pt x="5856" y="4482"/>
                  </a:cubicBezTo>
                  <a:cubicBezTo>
                    <a:pt x="5236" y="5009"/>
                    <a:pt x="4371" y="5276"/>
                    <a:pt x="3573" y="5347"/>
                  </a:cubicBezTo>
                  <a:cubicBezTo>
                    <a:pt x="3403" y="5362"/>
                    <a:pt x="3229" y="5371"/>
                    <a:pt x="3053" y="5371"/>
                  </a:cubicBezTo>
                  <a:cubicBezTo>
                    <a:pt x="2513" y="5371"/>
                    <a:pt x="1958" y="5287"/>
                    <a:pt x="1492" y="5038"/>
                  </a:cubicBezTo>
                  <a:cubicBezTo>
                    <a:pt x="860" y="4700"/>
                    <a:pt x="674" y="3982"/>
                    <a:pt x="530" y="3336"/>
                  </a:cubicBezTo>
                  <a:cubicBezTo>
                    <a:pt x="386" y="2697"/>
                    <a:pt x="323" y="2040"/>
                    <a:pt x="339" y="1385"/>
                  </a:cubicBezTo>
                  <a:cubicBezTo>
                    <a:pt x="353" y="932"/>
                    <a:pt x="420" y="405"/>
                    <a:pt x="663"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7"/>
            <p:cNvSpPr/>
            <p:nvPr/>
          </p:nvSpPr>
          <p:spPr>
            <a:xfrm>
              <a:off x="1275611" y="1090314"/>
              <a:ext cx="309097" cy="202971"/>
            </a:xfrm>
            <a:custGeom>
              <a:rect b="b" l="l" r="r" t="t"/>
              <a:pathLst>
                <a:path extrusionOk="0" h="4177" w="6361">
                  <a:moveTo>
                    <a:pt x="5897" y="0"/>
                  </a:moveTo>
                  <a:cubicBezTo>
                    <a:pt x="5823" y="0"/>
                    <a:pt x="5753" y="9"/>
                    <a:pt x="5703" y="20"/>
                  </a:cubicBezTo>
                  <a:cubicBezTo>
                    <a:pt x="5521" y="61"/>
                    <a:pt x="5350" y="138"/>
                    <a:pt x="5173" y="196"/>
                  </a:cubicBezTo>
                  <a:cubicBezTo>
                    <a:pt x="4801" y="318"/>
                    <a:pt x="4420" y="400"/>
                    <a:pt x="4061" y="562"/>
                  </a:cubicBezTo>
                  <a:cubicBezTo>
                    <a:pt x="3701" y="726"/>
                    <a:pt x="3434" y="1058"/>
                    <a:pt x="3397" y="1430"/>
                  </a:cubicBezTo>
                  <a:cubicBezTo>
                    <a:pt x="3287" y="1442"/>
                    <a:pt x="3177" y="1449"/>
                    <a:pt x="3065" y="1449"/>
                  </a:cubicBezTo>
                  <a:cubicBezTo>
                    <a:pt x="2995" y="1449"/>
                    <a:pt x="2925" y="1447"/>
                    <a:pt x="2854" y="1440"/>
                  </a:cubicBezTo>
                  <a:cubicBezTo>
                    <a:pt x="2313" y="1391"/>
                    <a:pt x="1907" y="1248"/>
                    <a:pt x="1522" y="1248"/>
                  </a:cubicBezTo>
                  <a:cubicBezTo>
                    <a:pt x="1317" y="1248"/>
                    <a:pt x="1118" y="1288"/>
                    <a:pt x="908" y="1403"/>
                  </a:cubicBezTo>
                  <a:cubicBezTo>
                    <a:pt x="474" y="1640"/>
                    <a:pt x="133" y="2108"/>
                    <a:pt x="78" y="2566"/>
                  </a:cubicBezTo>
                  <a:cubicBezTo>
                    <a:pt x="0" y="3224"/>
                    <a:pt x="297" y="3726"/>
                    <a:pt x="895" y="3999"/>
                  </a:cubicBezTo>
                  <a:cubicBezTo>
                    <a:pt x="1175" y="4126"/>
                    <a:pt x="1480" y="4176"/>
                    <a:pt x="1789" y="4176"/>
                  </a:cubicBezTo>
                  <a:cubicBezTo>
                    <a:pt x="2224" y="4176"/>
                    <a:pt x="2668" y="4077"/>
                    <a:pt x="3065" y="3954"/>
                  </a:cubicBezTo>
                  <a:cubicBezTo>
                    <a:pt x="3500" y="3819"/>
                    <a:pt x="3912" y="3630"/>
                    <a:pt x="4293" y="3392"/>
                  </a:cubicBezTo>
                  <a:cubicBezTo>
                    <a:pt x="4361" y="3349"/>
                    <a:pt x="5305" y="3082"/>
                    <a:pt x="5578" y="2831"/>
                  </a:cubicBezTo>
                  <a:cubicBezTo>
                    <a:pt x="5767" y="2658"/>
                    <a:pt x="6092" y="2237"/>
                    <a:pt x="6038" y="1944"/>
                  </a:cubicBezTo>
                  <a:cubicBezTo>
                    <a:pt x="6092" y="1894"/>
                    <a:pt x="6144" y="1841"/>
                    <a:pt x="6189" y="1782"/>
                  </a:cubicBezTo>
                  <a:cubicBezTo>
                    <a:pt x="6356" y="1564"/>
                    <a:pt x="6235" y="1347"/>
                    <a:pt x="6032" y="1263"/>
                  </a:cubicBezTo>
                  <a:cubicBezTo>
                    <a:pt x="6068" y="1224"/>
                    <a:pt x="6104" y="1183"/>
                    <a:pt x="6134" y="1135"/>
                  </a:cubicBezTo>
                  <a:cubicBezTo>
                    <a:pt x="6205" y="1018"/>
                    <a:pt x="6189" y="890"/>
                    <a:pt x="6104" y="787"/>
                  </a:cubicBezTo>
                  <a:cubicBezTo>
                    <a:pt x="6050" y="720"/>
                    <a:pt x="5973" y="683"/>
                    <a:pt x="5890" y="665"/>
                  </a:cubicBezTo>
                  <a:cubicBezTo>
                    <a:pt x="6029" y="581"/>
                    <a:pt x="6165" y="483"/>
                    <a:pt x="6232" y="341"/>
                  </a:cubicBezTo>
                  <a:cubicBezTo>
                    <a:pt x="6360" y="72"/>
                    <a:pt x="6114" y="0"/>
                    <a:pt x="5897"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7"/>
            <p:cNvSpPr/>
            <p:nvPr/>
          </p:nvSpPr>
          <p:spPr>
            <a:xfrm>
              <a:off x="1275611" y="1193721"/>
              <a:ext cx="289466" cy="99517"/>
            </a:xfrm>
            <a:custGeom>
              <a:rect b="b" l="l" r="r" t="t"/>
              <a:pathLst>
                <a:path extrusionOk="0" h="2048" w="5957">
                  <a:moveTo>
                    <a:pt x="216" y="0"/>
                  </a:moveTo>
                  <a:lnTo>
                    <a:pt x="216" y="0"/>
                  </a:lnTo>
                  <a:cubicBezTo>
                    <a:pt x="146" y="141"/>
                    <a:pt x="96" y="289"/>
                    <a:pt x="79" y="437"/>
                  </a:cubicBezTo>
                  <a:cubicBezTo>
                    <a:pt x="0" y="1095"/>
                    <a:pt x="297" y="1596"/>
                    <a:pt x="895" y="1869"/>
                  </a:cubicBezTo>
                  <a:cubicBezTo>
                    <a:pt x="1176" y="1997"/>
                    <a:pt x="1481" y="2047"/>
                    <a:pt x="1791" y="2047"/>
                  </a:cubicBezTo>
                  <a:cubicBezTo>
                    <a:pt x="2225" y="2047"/>
                    <a:pt x="2668" y="1948"/>
                    <a:pt x="3065" y="1825"/>
                  </a:cubicBezTo>
                  <a:cubicBezTo>
                    <a:pt x="3500" y="1689"/>
                    <a:pt x="3912" y="1500"/>
                    <a:pt x="4293" y="1262"/>
                  </a:cubicBezTo>
                  <a:cubicBezTo>
                    <a:pt x="4361" y="1220"/>
                    <a:pt x="5305" y="953"/>
                    <a:pt x="5578" y="702"/>
                  </a:cubicBezTo>
                  <a:cubicBezTo>
                    <a:pt x="5692" y="597"/>
                    <a:pt x="5856" y="401"/>
                    <a:pt x="5957" y="199"/>
                  </a:cubicBezTo>
                  <a:lnTo>
                    <a:pt x="5957" y="199"/>
                  </a:lnTo>
                  <a:cubicBezTo>
                    <a:pt x="5674" y="431"/>
                    <a:pt x="5384" y="608"/>
                    <a:pt x="4996" y="700"/>
                  </a:cubicBezTo>
                  <a:cubicBezTo>
                    <a:pt x="4293" y="865"/>
                    <a:pt x="3535" y="1249"/>
                    <a:pt x="3214" y="1395"/>
                  </a:cubicBezTo>
                  <a:cubicBezTo>
                    <a:pt x="2810" y="1581"/>
                    <a:pt x="2295" y="1746"/>
                    <a:pt x="1732" y="1746"/>
                  </a:cubicBezTo>
                  <a:cubicBezTo>
                    <a:pt x="1476" y="1746"/>
                    <a:pt x="1210" y="1712"/>
                    <a:pt x="940" y="1630"/>
                  </a:cubicBezTo>
                  <a:cubicBezTo>
                    <a:pt x="313" y="1440"/>
                    <a:pt x="146" y="609"/>
                    <a:pt x="216" y="0"/>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7"/>
            <p:cNvSpPr/>
            <p:nvPr/>
          </p:nvSpPr>
          <p:spPr>
            <a:xfrm>
              <a:off x="1746672" y="892003"/>
              <a:ext cx="260845" cy="248356"/>
            </a:xfrm>
            <a:custGeom>
              <a:rect b="b" l="l" r="r" t="t"/>
              <a:pathLst>
                <a:path extrusionOk="0" h="5111" w="5368">
                  <a:moveTo>
                    <a:pt x="2141" y="0"/>
                  </a:moveTo>
                  <a:cubicBezTo>
                    <a:pt x="1763" y="0"/>
                    <a:pt x="772" y="173"/>
                    <a:pt x="517" y="262"/>
                  </a:cubicBezTo>
                  <a:cubicBezTo>
                    <a:pt x="228" y="364"/>
                    <a:pt x="1" y="521"/>
                    <a:pt x="179" y="759"/>
                  </a:cubicBezTo>
                  <a:cubicBezTo>
                    <a:pt x="266" y="874"/>
                    <a:pt x="422" y="904"/>
                    <a:pt x="581" y="904"/>
                  </a:cubicBezTo>
                  <a:cubicBezTo>
                    <a:pt x="627" y="904"/>
                    <a:pt x="674" y="901"/>
                    <a:pt x="719" y="898"/>
                  </a:cubicBezTo>
                  <a:lnTo>
                    <a:pt x="719" y="898"/>
                  </a:lnTo>
                  <a:cubicBezTo>
                    <a:pt x="448" y="1207"/>
                    <a:pt x="235" y="1639"/>
                    <a:pt x="680" y="1684"/>
                  </a:cubicBezTo>
                  <a:cubicBezTo>
                    <a:pt x="711" y="1687"/>
                    <a:pt x="744" y="1689"/>
                    <a:pt x="778" y="1689"/>
                  </a:cubicBezTo>
                  <a:cubicBezTo>
                    <a:pt x="867" y="1689"/>
                    <a:pt x="964" y="1679"/>
                    <a:pt x="1063" y="1661"/>
                  </a:cubicBezTo>
                  <a:lnTo>
                    <a:pt x="1063" y="1661"/>
                  </a:lnTo>
                  <a:cubicBezTo>
                    <a:pt x="883" y="1956"/>
                    <a:pt x="722" y="2327"/>
                    <a:pt x="989" y="2401"/>
                  </a:cubicBezTo>
                  <a:cubicBezTo>
                    <a:pt x="1008" y="2406"/>
                    <a:pt x="1027" y="2409"/>
                    <a:pt x="1047" y="2409"/>
                  </a:cubicBezTo>
                  <a:cubicBezTo>
                    <a:pt x="1142" y="2409"/>
                    <a:pt x="1250" y="2353"/>
                    <a:pt x="1346" y="2293"/>
                  </a:cubicBezTo>
                  <a:lnTo>
                    <a:pt x="1346" y="2293"/>
                  </a:lnTo>
                  <a:cubicBezTo>
                    <a:pt x="1235" y="2503"/>
                    <a:pt x="1184" y="2719"/>
                    <a:pt x="1330" y="2833"/>
                  </a:cubicBezTo>
                  <a:cubicBezTo>
                    <a:pt x="1409" y="2896"/>
                    <a:pt x="1512" y="2911"/>
                    <a:pt x="1615" y="2911"/>
                  </a:cubicBezTo>
                  <a:cubicBezTo>
                    <a:pt x="1673" y="2911"/>
                    <a:pt x="1732" y="2906"/>
                    <a:pt x="1787" y="2902"/>
                  </a:cubicBezTo>
                  <a:cubicBezTo>
                    <a:pt x="1807" y="3136"/>
                    <a:pt x="2250" y="3304"/>
                    <a:pt x="2495" y="3452"/>
                  </a:cubicBezTo>
                  <a:cubicBezTo>
                    <a:pt x="2901" y="3699"/>
                    <a:pt x="2950" y="4364"/>
                    <a:pt x="3261" y="4722"/>
                  </a:cubicBezTo>
                  <a:cubicBezTo>
                    <a:pt x="3505" y="5005"/>
                    <a:pt x="3765" y="5110"/>
                    <a:pt x="4013" y="5110"/>
                  </a:cubicBezTo>
                  <a:cubicBezTo>
                    <a:pt x="4516" y="5110"/>
                    <a:pt x="4970" y="4673"/>
                    <a:pt x="5138" y="4403"/>
                  </a:cubicBezTo>
                  <a:cubicBezTo>
                    <a:pt x="5306" y="4129"/>
                    <a:pt x="5367" y="3804"/>
                    <a:pt x="5213" y="3468"/>
                  </a:cubicBezTo>
                  <a:cubicBezTo>
                    <a:pt x="5082" y="3180"/>
                    <a:pt x="4754" y="2989"/>
                    <a:pt x="4498" y="2837"/>
                  </a:cubicBezTo>
                  <a:cubicBezTo>
                    <a:pt x="4296" y="2717"/>
                    <a:pt x="4043" y="2524"/>
                    <a:pt x="3797" y="2419"/>
                  </a:cubicBezTo>
                  <a:cubicBezTo>
                    <a:pt x="3701" y="2321"/>
                    <a:pt x="3622" y="2200"/>
                    <a:pt x="3570" y="2035"/>
                  </a:cubicBezTo>
                  <a:cubicBezTo>
                    <a:pt x="3428" y="1597"/>
                    <a:pt x="3467" y="1140"/>
                    <a:pt x="3274" y="709"/>
                  </a:cubicBezTo>
                  <a:cubicBezTo>
                    <a:pt x="3051" y="207"/>
                    <a:pt x="2646" y="31"/>
                    <a:pt x="2197" y="2"/>
                  </a:cubicBezTo>
                  <a:cubicBezTo>
                    <a:pt x="2180" y="1"/>
                    <a:pt x="2161" y="0"/>
                    <a:pt x="2141"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7"/>
            <p:cNvSpPr/>
            <p:nvPr/>
          </p:nvSpPr>
          <p:spPr>
            <a:xfrm>
              <a:off x="1839485" y="1042595"/>
              <a:ext cx="165652" cy="97768"/>
            </a:xfrm>
            <a:custGeom>
              <a:rect b="b" l="l" r="r" t="t"/>
              <a:pathLst>
                <a:path extrusionOk="0" h="2012" w="3409">
                  <a:moveTo>
                    <a:pt x="120" y="1"/>
                  </a:moveTo>
                  <a:cubicBezTo>
                    <a:pt x="80" y="1"/>
                    <a:pt x="40" y="2"/>
                    <a:pt x="1" y="6"/>
                  </a:cubicBezTo>
                  <a:cubicBezTo>
                    <a:pt x="154" y="140"/>
                    <a:pt x="416" y="251"/>
                    <a:pt x="583" y="353"/>
                  </a:cubicBezTo>
                  <a:cubicBezTo>
                    <a:pt x="989" y="600"/>
                    <a:pt x="1039" y="1265"/>
                    <a:pt x="1349" y="1623"/>
                  </a:cubicBezTo>
                  <a:cubicBezTo>
                    <a:pt x="1594" y="1906"/>
                    <a:pt x="1854" y="2012"/>
                    <a:pt x="2101" y="2012"/>
                  </a:cubicBezTo>
                  <a:cubicBezTo>
                    <a:pt x="2605" y="2012"/>
                    <a:pt x="3058" y="1574"/>
                    <a:pt x="3226" y="1304"/>
                  </a:cubicBezTo>
                  <a:cubicBezTo>
                    <a:pt x="3346" y="1111"/>
                    <a:pt x="3409" y="893"/>
                    <a:pt x="3384" y="663"/>
                  </a:cubicBezTo>
                  <a:lnTo>
                    <a:pt x="3384" y="663"/>
                  </a:lnTo>
                  <a:cubicBezTo>
                    <a:pt x="3300" y="909"/>
                    <a:pt x="3143" y="1128"/>
                    <a:pt x="2905" y="1299"/>
                  </a:cubicBezTo>
                  <a:cubicBezTo>
                    <a:pt x="2679" y="1461"/>
                    <a:pt x="2403" y="1559"/>
                    <a:pt x="2140" y="1559"/>
                  </a:cubicBezTo>
                  <a:cubicBezTo>
                    <a:pt x="1843" y="1559"/>
                    <a:pt x="1561" y="1434"/>
                    <a:pt x="1385" y="1135"/>
                  </a:cubicBezTo>
                  <a:cubicBezTo>
                    <a:pt x="1189" y="802"/>
                    <a:pt x="1132" y="456"/>
                    <a:pt x="812" y="205"/>
                  </a:cubicBezTo>
                  <a:cubicBezTo>
                    <a:pt x="626" y="60"/>
                    <a:pt x="366" y="1"/>
                    <a:pt x="120"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7"/>
            <p:cNvSpPr/>
            <p:nvPr/>
          </p:nvSpPr>
          <p:spPr>
            <a:xfrm>
              <a:off x="1376004" y="2090952"/>
              <a:ext cx="157100" cy="173670"/>
            </a:xfrm>
            <a:custGeom>
              <a:rect b="b" l="l" r="r" t="t"/>
              <a:pathLst>
                <a:path extrusionOk="0" h="3574" w="3233">
                  <a:moveTo>
                    <a:pt x="1074" y="0"/>
                  </a:moveTo>
                  <a:cubicBezTo>
                    <a:pt x="901" y="0"/>
                    <a:pt x="727" y="11"/>
                    <a:pt x="562" y="22"/>
                  </a:cubicBezTo>
                  <a:cubicBezTo>
                    <a:pt x="0" y="59"/>
                    <a:pt x="3" y="242"/>
                    <a:pt x="83" y="533"/>
                  </a:cubicBezTo>
                  <a:cubicBezTo>
                    <a:pt x="128" y="697"/>
                    <a:pt x="184" y="857"/>
                    <a:pt x="230" y="1016"/>
                  </a:cubicBezTo>
                  <a:cubicBezTo>
                    <a:pt x="329" y="1384"/>
                    <a:pt x="413" y="1753"/>
                    <a:pt x="514" y="2119"/>
                  </a:cubicBezTo>
                  <a:cubicBezTo>
                    <a:pt x="648" y="2598"/>
                    <a:pt x="801" y="3175"/>
                    <a:pt x="1254" y="3454"/>
                  </a:cubicBezTo>
                  <a:cubicBezTo>
                    <a:pt x="1389" y="3537"/>
                    <a:pt x="1524" y="3573"/>
                    <a:pt x="1654" y="3573"/>
                  </a:cubicBezTo>
                  <a:cubicBezTo>
                    <a:pt x="2258" y="3573"/>
                    <a:pt x="2780" y="2800"/>
                    <a:pt x="2932" y="2300"/>
                  </a:cubicBezTo>
                  <a:cubicBezTo>
                    <a:pt x="3233" y="1307"/>
                    <a:pt x="2763" y="383"/>
                    <a:pt x="1777" y="88"/>
                  </a:cubicBezTo>
                  <a:cubicBezTo>
                    <a:pt x="1555" y="20"/>
                    <a:pt x="1314" y="0"/>
                    <a:pt x="1074"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1912714" y="1550543"/>
              <a:ext cx="166672" cy="219881"/>
            </a:xfrm>
            <a:custGeom>
              <a:rect b="b" l="l" r="r" t="t"/>
              <a:pathLst>
                <a:path extrusionOk="0" h="4525" w="3430">
                  <a:moveTo>
                    <a:pt x="2763" y="1"/>
                  </a:moveTo>
                  <a:cubicBezTo>
                    <a:pt x="2207" y="1"/>
                    <a:pt x="1458" y="46"/>
                    <a:pt x="1138" y="100"/>
                  </a:cubicBezTo>
                  <a:cubicBezTo>
                    <a:pt x="513" y="205"/>
                    <a:pt x="324" y="277"/>
                    <a:pt x="282" y="685"/>
                  </a:cubicBezTo>
                  <a:cubicBezTo>
                    <a:pt x="192" y="1539"/>
                    <a:pt x="127" y="2395"/>
                    <a:pt x="25" y="3249"/>
                  </a:cubicBezTo>
                  <a:cubicBezTo>
                    <a:pt x="0" y="3455"/>
                    <a:pt x="238" y="3811"/>
                    <a:pt x="546" y="4139"/>
                  </a:cubicBezTo>
                  <a:cubicBezTo>
                    <a:pt x="786" y="4393"/>
                    <a:pt x="1174" y="4524"/>
                    <a:pt x="1547" y="4524"/>
                  </a:cubicBezTo>
                  <a:cubicBezTo>
                    <a:pt x="1989" y="4524"/>
                    <a:pt x="2412" y="4339"/>
                    <a:pt x="2541" y="3952"/>
                  </a:cubicBezTo>
                  <a:cubicBezTo>
                    <a:pt x="2773" y="3254"/>
                    <a:pt x="3184" y="1481"/>
                    <a:pt x="3363" y="512"/>
                  </a:cubicBezTo>
                  <a:cubicBezTo>
                    <a:pt x="3429" y="155"/>
                    <a:pt x="3387" y="27"/>
                    <a:pt x="3159" y="11"/>
                  </a:cubicBezTo>
                  <a:cubicBezTo>
                    <a:pt x="3049" y="4"/>
                    <a:pt x="2913" y="1"/>
                    <a:pt x="2763" y="1"/>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1481257" y="548058"/>
              <a:ext cx="208899" cy="208948"/>
            </a:xfrm>
            <a:custGeom>
              <a:rect b="b" l="l" r="r" t="t"/>
              <a:pathLst>
                <a:path extrusionOk="0" h="4300" w="4299">
                  <a:moveTo>
                    <a:pt x="1965" y="0"/>
                  </a:moveTo>
                  <a:cubicBezTo>
                    <a:pt x="1726" y="0"/>
                    <a:pt x="1462" y="25"/>
                    <a:pt x="1227" y="93"/>
                  </a:cubicBezTo>
                  <a:cubicBezTo>
                    <a:pt x="556" y="285"/>
                    <a:pt x="492" y="653"/>
                    <a:pt x="407" y="1189"/>
                  </a:cubicBezTo>
                  <a:cubicBezTo>
                    <a:pt x="394" y="1278"/>
                    <a:pt x="379" y="1375"/>
                    <a:pt x="361" y="1475"/>
                  </a:cubicBezTo>
                  <a:cubicBezTo>
                    <a:pt x="201" y="2015"/>
                    <a:pt x="0" y="2558"/>
                    <a:pt x="77" y="3105"/>
                  </a:cubicBezTo>
                  <a:cubicBezTo>
                    <a:pt x="152" y="3633"/>
                    <a:pt x="514" y="3987"/>
                    <a:pt x="1001" y="4167"/>
                  </a:cubicBezTo>
                  <a:cubicBezTo>
                    <a:pt x="1241" y="4256"/>
                    <a:pt x="1510" y="4299"/>
                    <a:pt x="1788" y="4299"/>
                  </a:cubicBezTo>
                  <a:cubicBezTo>
                    <a:pt x="2638" y="4299"/>
                    <a:pt x="3564" y="3898"/>
                    <a:pt x="3955" y="3192"/>
                  </a:cubicBezTo>
                  <a:cubicBezTo>
                    <a:pt x="4299" y="2573"/>
                    <a:pt x="3879" y="1751"/>
                    <a:pt x="3640" y="1170"/>
                  </a:cubicBezTo>
                  <a:cubicBezTo>
                    <a:pt x="3375" y="525"/>
                    <a:pt x="3089" y="104"/>
                    <a:pt x="2351" y="22"/>
                  </a:cubicBezTo>
                  <a:cubicBezTo>
                    <a:pt x="2238" y="9"/>
                    <a:pt x="2106" y="0"/>
                    <a:pt x="1965" y="0"/>
                  </a:cubicBezTo>
                  <a:close/>
                </a:path>
              </a:pathLst>
            </a:custGeom>
            <a:solidFill>
              <a:srgbClr val="E88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1481257" y="548009"/>
              <a:ext cx="191697" cy="204526"/>
            </a:xfrm>
            <a:custGeom>
              <a:rect b="b" l="l" r="r" t="t"/>
              <a:pathLst>
                <a:path extrusionOk="0" h="4209" w="3945">
                  <a:moveTo>
                    <a:pt x="1965" y="0"/>
                  </a:moveTo>
                  <a:cubicBezTo>
                    <a:pt x="1726" y="0"/>
                    <a:pt x="1463" y="25"/>
                    <a:pt x="1227" y="93"/>
                  </a:cubicBezTo>
                  <a:cubicBezTo>
                    <a:pt x="557" y="285"/>
                    <a:pt x="492" y="653"/>
                    <a:pt x="408" y="1189"/>
                  </a:cubicBezTo>
                  <a:cubicBezTo>
                    <a:pt x="394" y="1277"/>
                    <a:pt x="379" y="1375"/>
                    <a:pt x="362" y="1474"/>
                  </a:cubicBezTo>
                  <a:cubicBezTo>
                    <a:pt x="201" y="2014"/>
                    <a:pt x="0" y="2558"/>
                    <a:pt x="77" y="3104"/>
                  </a:cubicBezTo>
                  <a:cubicBezTo>
                    <a:pt x="152" y="3633"/>
                    <a:pt x="514" y="3987"/>
                    <a:pt x="1001" y="4167"/>
                  </a:cubicBezTo>
                  <a:cubicBezTo>
                    <a:pt x="1043" y="4183"/>
                    <a:pt x="1087" y="4196"/>
                    <a:pt x="1131" y="4208"/>
                  </a:cubicBezTo>
                  <a:cubicBezTo>
                    <a:pt x="1147" y="4115"/>
                    <a:pt x="1172" y="4018"/>
                    <a:pt x="1217" y="3918"/>
                  </a:cubicBezTo>
                  <a:cubicBezTo>
                    <a:pt x="1433" y="3421"/>
                    <a:pt x="1982" y="3145"/>
                    <a:pt x="2420" y="2877"/>
                  </a:cubicBezTo>
                  <a:cubicBezTo>
                    <a:pt x="3207" y="2393"/>
                    <a:pt x="3944" y="1433"/>
                    <a:pt x="3326" y="567"/>
                  </a:cubicBezTo>
                  <a:cubicBezTo>
                    <a:pt x="3111" y="266"/>
                    <a:pt x="2825" y="74"/>
                    <a:pt x="2352" y="22"/>
                  </a:cubicBezTo>
                  <a:cubicBezTo>
                    <a:pt x="2239" y="9"/>
                    <a:pt x="2106" y="0"/>
                    <a:pt x="1965" y="0"/>
                  </a:cubicBezTo>
                  <a:close/>
                </a:path>
              </a:pathLst>
            </a:custGeom>
            <a:solidFill>
              <a:srgbClr val="D6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1400690" y="284049"/>
              <a:ext cx="341314" cy="410995"/>
            </a:xfrm>
            <a:custGeom>
              <a:rect b="b" l="l" r="r" t="t"/>
              <a:pathLst>
                <a:path extrusionOk="0" h="8458" w="7024">
                  <a:moveTo>
                    <a:pt x="3764" y="0"/>
                  </a:moveTo>
                  <a:cubicBezTo>
                    <a:pt x="3715" y="0"/>
                    <a:pt x="3666" y="1"/>
                    <a:pt x="3618" y="2"/>
                  </a:cubicBezTo>
                  <a:cubicBezTo>
                    <a:pt x="2446" y="36"/>
                    <a:pt x="1277" y="569"/>
                    <a:pt x="875" y="1659"/>
                  </a:cubicBezTo>
                  <a:cubicBezTo>
                    <a:pt x="635" y="2312"/>
                    <a:pt x="581" y="3063"/>
                    <a:pt x="650" y="3808"/>
                  </a:cubicBezTo>
                  <a:cubicBezTo>
                    <a:pt x="615" y="3801"/>
                    <a:pt x="580" y="3798"/>
                    <a:pt x="544" y="3798"/>
                  </a:cubicBezTo>
                  <a:cubicBezTo>
                    <a:pt x="452" y="3798"/>
                    <a:pt x="360" y="3823"/>
                    <a:pt x="278" y="3882"/>
                  </a:cubicBezTo>
                  <a:cubicBezTo>
                    <a:pt x="0" y="4081"/>
                    <a:pt x="74" y="4472"/>
                    <a:pt x="172" y="4736"/>
                  </a:cubicBezTo>
                  <a:cubicBezTo>
                    <a:pt x="307" y="5103"/>
                    <a:pt x="684" y="5576"/>
                    <a:pt x="1076" y="5702"/>
                  </a:cubicBezTo>
                  <a:cubicBezTo>
                    <a:pt x="1098" y="5762"/>
                    <a:pt x="1119" y="5823"/>
                    <a:pt x="1143" y="5883"/>
                  </a:cubicBezTo>
                  <a:cubicBezTo>
                    <a:pt x="1227" y="6099"/>
                    <a:pt x="1330" y="6311"/>
                    <a:pt x="1450" y="6513"/>
                  </a:cubicBezTo>
                  <a:cubicBezTo>
                    <a:pt x="1851" y="7345"/>
                    <a:pt x="2496" y="8022"/>
                    <a:pt x="3464" y="8369"/>
                  </a:cubicBezTo>
                  <a:cubicBezTo>
                    <a:pt x="3634" y="8430"/>
                    <a:pt x="3795" y="8458"/>
                    <a:pt x="3949" y="8458"/>
                  </a:cubicBezTo>
                  <a:cubicBezTo>
                    <a:pt x="5065" y="8458"/>
                    <a:pt x="5748" y="6990"/>
                    <a:pt x="6038" y="6140"/>
                  </a:cubicBezTo>
                  <a:cubicBezTo>
                    <a:pt x="6138" y="5846"/>
                    <a:pt x="6223" y="5540"/>
                    <a:pt x="6290" y="5228"/>
                  </a:cubicBezTo>
                  <a:cubicBezTo>
                    <a:pt x="6330" y="5211"/>
                    <a:pt x="6368" y="5191"/>
                    <a:pt x="6408" y="5162"/>
                  </a:cubicBezTo>
                  <a:cubicBezTo>
                    <a:pt x="6748" y="4924"/>
                    <a:pt x="6878" y="4412"/>
                    <a:pt x="6934" y="4042"/>
                  </a:cubicBezTo>
                  <a:cubicBezTo>
                    <a:pt x="6979" y="3747"/>
                    <a:pt x="7023" y="3322"/>
                    <a:pt x="6730" y="3129"/>
                  </a:cubicBezTo>
                  <a:cubicBezTo>
                    <a:pt x="6676" y="3092"/>
                    <a:pt x="6619" y="3076"/>
                    <a:pt x="6563" y="3076"/>
                  </a:cubicBezTo>
                  <a:cubicBezTo>
                    <a:pt x="6526" y="3076"/>
                    <a:pt x="6489" y="3083"/>
                    <a:pt x="6453" y="3096"/>
                  </a:cubicBezTo>
                  <a:cubicBezTo>
                    <a:pt x="6417" y="2590"/>
                    <a:pt x="6325" y="2092"/>
                    <a:pt x="6165" y="1624"/>
                  </a:cubicBezTo>
                  <a:cubicBezTo>
                    <a:pt x="5991" y="1119"/>
                    <a:pt x="5694" y="626"/>
                    <a:pt x="5214" y="333"/>
                  </a:cubicBezTo>
                  <a:cubicBezTo>
                    <a:pt x="4794" y="77"/>
                    <a:pt x="4262" y="0"/>
                    <a:pt x="3764" y="0"/>
                  </a:cubicBezTo>
                  <a:close/>
                </a:path>
              </a:pathLst>
            </a:custGeom>
            <a:solidFill>
              <a:srgbClr val="F7A5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7"/>
            <p:cNvSpPr/>
            <p:nvPr/>
          </p:nvSpPr>
          <p:spPr>
            <a:xfrm>
              <a:off x="1400690" y="285361"/>
              <a:ext cx="220124" cy="409683"/>
            </a:xfrm>
            <a:custGeom>
              <a:rect b="b" l="l" r="r" t="t"/>
              <a:pathLst>
                <a:path extrusionOk="0" h="8431" w="4530">
                  <a:moveTo>
                    <a:pt x="3275" y="1"/>
                  </a:moveTo>
                  <a:cubicBezTo>
                    <a:pt x="2224" y="120"/>
                    <a:pt x="1236" y="649"/>
                    <a:pt x="875" y="1631"/>
                  </a:cubicBezTo>
                  <a:cubicBezTo>
                    <a:pt x="635" y="2284"/>
                    <a:pt x="581" y="3035"/>
                    <a:pt x="650" y="3780"/>
                  </a:cubicBezTo>
                  <a:cubicBezTo>
                    <a:pt x="615" y="3773"/>
                    <a:pt x="580" y="3770"/>
                    <a:pt x="544" y="3770"/>
                  </a:cubicBezTo>
                  <a:cubicBezTo>
                    <a:pt x="452" y="3770"/>
                    <a:pt x="360" y="3795"/>
                    <a:pt x="278" y="3854"/>
                  </a:cubicBezTo>
                  <a:cubicBezTo>
                    <a:pt x="0" y="4053"/>
                    <a:pt x="74" y="4444"/>
                    <a:pt x="172" y="4708"/>
                  </a:cubicBezTo>
                  <a:cubicBezTo>
                    <a:pt x="307" y="5074"/>
                    <a:pt x="684" y="5547"/>
                    <a:pt x="1076" y="5674"/>
                  </a:cubicBezTo>
                  <a:cubicBezTo>
                    <a:pt x="1098" y="5734"/>
                    <a:pt x="1119" y="5794"/>
                    <a:pt x="1143" y="5855"/>
                  </a:cubicBezTo>
                  <a:cubicBezTo>
                    <a:pt x="1227" y="6071"/>
                    <a:pt x="1330" y="6282"/>
                    <a:pt x="1450" y="6485"/>
                  </a:cubicBezTo>
                  <a:cubicBezTo>
                    <a:pt x="1851" y="7316"/>
                    <a:pt x="2496" y="7994"/>
                    <a:pt x="3464" y="8341"/>
                  </a:cubicBezTo>
                  <a:cubicBezTo>
                    <a:pt x="3634" y="8402"/>
                    <a:pt x="3795" y="8430"/>
                    <a:pt x="3948" y="8430"/>
                  </a:cubicBezTo>
                  <a:cubicBezTo>
                    <a:pt x="4157" y="8430"/>
                    <a:pt x="4350" y="8379"/>
                    <a:pt x="4529" y="8290"/>
                  </a:cubicBezTo>
                  <a:lnTo>
                    <a:pt x="4529" y="8290"/>
                  </a:lnTo>
                  <a:cubicBezTo>
                    <a:pt x="4405" y="8314"/>
                    <a:pt x="4280" y="8325"/>
                    <a:pt x="4156" y="8325"/>
                  </a:cubicBezTo>
                  <a:cubicBezTo>
                    <a:pt x="3793" y="8325"/>
                    <a:pt x="3433" y="8226"/>
                    <a:pt x="3087" y="8040"/>
                  </a:cubicBezTo>
                  <a:cubicBezTo>
                    <a:pt x="2066" y="7493"/>
                    <a:pt x="1494" y="6308"/>
                    <a:pt x="1302" y="5215"/>
                  </a:cubicBezTo>
                  <a:cubicBezTo>
                    <a:pt x="974" y="3341"/>
                    <a:pt x="1821" y="1266"/>
                    <a:pt x="3275"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7"/>
            <p:cNvSpPr/>
            <p:nvPr/>
          </p:nvSpPr>
          <p:spPr>
            <a:xfrm>
              <a:off x="1391165" y="225299"/>
              <a:ext cx="360896" cy="317503"/>
            </a:xfrm>
            <a:custGeom>
              <a:rect b="b" l="l" r="r" t="t"/>
              <a:pathLst>
                <a:path extrusionOk="0" h="6534" w="7427">
                  <a:moveTo>
                    <a:pt x="3999" y="1"/>
                  </a:moveTo>
                  <a:cubicBezTo>
                    <a:pt x="3116" y="1"/>
                    <a:pt x="2226" y="362"/>
                    <a:pt x="1503" y="893"/>
                  </a:cubicBezTo>
                  <a:cubicBezTo>
                    <a:pt x="1" y="1999"/>
                    <a:pt x="145" y="4348"/>
                    <a:pt x="1117" y="6045"/>
                  </a:cubicBezTo>
                  <a:cubicBezTo>
                    <a:pt x="1240" y="6260"/>
                    <a:pt x="1338" y="6533"/>
                    <a:pt x="1394" y="6533"/>
                  </a:cubicBezTo>
                  <a:cubicBezTo>
                    <a:pt x="1435" y="6533"/>
                    <a:pt x="1453" y="6383"/>
                    <a:pt x="1442" y="5948"/>
                  </a:cubicBezTo>
                  <a:cubicBezTo>
                    <a:pt x="1431" y="5553"/>
                    <a:pt x="1456" y="5161"/>
                    <a:pt x="1637" y="4809"/>
                  </a:cubicBezTo>
                  <a:cubicBezTo>
                    <a:pt x="1744" y="4601"/>
                    <a:pt x="1910" y="4497"/>
                    <a:pt x="2099" y="4448"/>
                  </a:cubicBezTo>
                  <a:cubicBezTo>
                    <a:pt x="2188" y="4435"/>
                    <a:pt x="2280" y="4430"/>
                    <a:pt x="2373" y="4430"/>
                  </a:cubicBezTo>
                  <a:cubicBezTo>
                    <a:pt x="2494" y="4430"/>
                    <a:pt x="2616" y="4438"/>
                    <a:pt x="2732" y="4446"/>
                  </a:cubicBezTo>
                  <a:cubicBezTo>
                    <a:pt x="2882" y="4455"/>
                    <a:pt x="3029" y="4460"/>
                    <a:pt x="3175" y="4460"/>
                  </a:cubicBezTo>
                  <a:cubicBezTo>
                    <a:pt x="3538" y="4460"/>
                    <a:pt x="3891" y="4425"/>
                    <a:pt x="4252" y="4320"/>
                  </a:cubicBezTo>
                  <a:cubicBezTo>
                    <a:pt x="4592" y="4222"/>
                    <a:pt x="4943" y="4069"/>
                    <a:pt x="5268" y="4069"/>
                  </a:cubicBezTo>
                  <a:cubicBezTo>
                    <a:pt x="5512" y="4069"/>
                    <a:pt x="5742" y="4155"/>
                    <a:pt x="5940" y="4417"/>
                  </a:cubicBezTo>
                  <a:cubicBezTo>
                    <a:pt x="6137" y="4678"/>
                    <a:pt x="6198" y="4978"/>
                    <a:pt x="6252" y="5283"/>
                  </a:cubicBezTo>
                  <a:cubicBezTo>
                    <a:pt x="6306" y="5584"/>
                    <a:pt x="6334" y="5746"/>
                    <a:pt x="6388" y="5746"/>
                  </a:cubicBezTo>
                  <a:cubicBezTo>
                    <a:pt x="6436" y="5746"/>
                    <a:pt x="6504" y="5618"/>
                    <a:pt x="6628" y="5346"/>
                  </a:cubicBezTo>
                  <a:cubicBezTo>
                    <a:pt x="6706" y="5174"/>
                    <a:pt x="6763" y="4992"/>
                    <a:pt x="6813" y="4807"/>
                  </a:cubicBezTo>
                  <a:cubicBezTo>
                    <a:pt x="6990" y="4150"/>
                    <a:pt x="7426" y="2546"/>
                    <a:pt x="6443" y="1264"/>
                  </a:cubicBezTo>
                  <a:cubicBezTo>
                    <a:pt x="5749" y="358"/>
                    <a:pt x="4877" y="1"/>
                    <a:pt x="3999" y="1"/>
                  </a:cubicBezTo>
                  <a:close/>
                </a:path>
              </a:pathLst>
            </a:custGeom>
            <a:solidFill>
              <a:srgbClr val="0A2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1317741" y="751859"/>
              <a:ext cx="92909" cy="254819"/>
            </a:xfrm>
            <a:custGeom>
              <a:rect b="b" l="l" r="r" t="t"/>
              <a:pathLst>
                <a:path extrusionOk="0" h="5244" w="1912">
                  <a:moveTo>
                    <a:pt x="13" y="0"/>
                  </a:moveTo>
                  <a:cubicBezTo>
                    <a:pt x="6" y="0"/>
                    <a:pt x="0" y="10"/>
                    <a:pt x="6" y="18"/>
                  </a:cubicBezTo>
                  <a:cubicBezTo>
                    <a:pt x="621" y="691"/>
                    <a:pt x="995" y="1621"/>
                    <a:pt x="1272" y="2481"/>
                  </a:cubicBezTo>
                  <a:cubicBezTo>
                    <a:pt x="1562" y="3374"/>
                    <a:pt x="1709" y="4307"/>
                    <a:pt x="1843" y="5234"/>
                  </a:cubicBezTo>
                  <a:cubicBezTo>
                    <a:pt x="1844" y="5240"/>
                    <a:pt x="1849" y="5243"/>
                    <a:pt x="1855" y="5243"/>
                  </a:cubicBezTo>
                  <a:cubicBezTo>
                    <a:pt x="1862" y="5243"/>
                    <a:pt x="1870" y="5238"/>
                    <a:pt x="1871" y="5231"/>
                  </a:cubicBezTo>
                  <a:cubicBezTo>
                    <a:pt x="1912" y="4219"/>
                    <a:pt x="1683" y="3179"/>
                    <a:pt x="1362" y="2226"/>
                  </a:cubicBezTo>
                  <a:cubicBezTo>
                    <a:pt x="1216" y="1796"/>
                    <a:pt x="1020" y="1375"/>
                    <a:pt x="819" y="968"/>
                  </a:cubicBezTo>
                  <a:cubicBezTo>
                    <a:pt x="642" y="608"/>
                    <a:pt x="398" y="177"/>
                    <a:pt x="19" y="2"/>
                  </a:cubicBezTo>
                  <a:cubicBezTo>
                    <a:pt x="17" y="1"/>
                    <a:pt x="15" y="0"/>
                    <a:pt x="13"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7"/>
            <p:cNvSpPr/>
            <p:nvPr/>
          </p:nvSpPr>
          <p:spPr>
            <a:xfrm>
              <a:off x="1965729" y="1048960"/>
              <a:ext cx="53743" cy="84940"/>
            </a:xfrm>
            <a:custGeom>
              <a:rect b="b" l="l" r="r" t="t"/>
              <a:pathLst>
                <a:path extrusionOk="0" h="1748" w="1106">
                  <a:moveTo>
                    <a:pt x="638" y="0"/>
                  </a:moveTo>
                  <a:cubicBezTo>
                    <a:pt x="633" y="0"/>
                    <a:pt x="628" y="6"/>
                    <a:pt x="630" y="11"/>
                  </a:cubicBezTo>
                  <a:cubicBezTo>
                    <a:pt x="699" y="340"/>
                    <a:pt x="745" y="618"/>
                    <a:pt x="642" y="945"/>
                  </a:cubicBezTo>
                  <a:cubicBezTo>
                    <a:pt x="539" y="1274"/>
                    <a:pt x="266" y="1513"/>
                    <a:pt x="10" y="1725"/>
                  </a:cubicBezTo>
                  <a:cubicBezTo>
                    <a:pt x="1" y="1731"/>
                    <a:pt x="9" y="1747"/>
                    <a:pt x="19" y="1747"/>
                  </a:cubicBezTo>
                  <a:cubicBezTo>
                    <a:pt x="20" y="1747"/>
                    <a:pt x="22" y="1747"/>
                    <a:pt x="23" y="1746"/>
                  </a:cubicBezTo>
                  <a:cubicBezTo>
                    <a:pt x="663" y="1504"/>
                    <a:pt x="1105" y="599"/>
                    <a:pt x="641" y="2"/>
                  </a:cubicBezTo>
                  <a:cubicBezTo>
                    <a:pt x="640" y="1"/>
                    <a:pt x="639" y="0"/>
                    <a:pt x="638"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7"/>
            <p:cNvSpPr/>
            <p:nvPr/>
          </p:nvSpPr>
          <p:spPr>
            <a:xfrm>
              <a:off x="1792301" y="712741"/>
              <a:ext cx="50439" cy="99566"/>
            </a:xfrm>
            <a:custGeom>
              <a:rect b="b" l="l" r="r" t="t"/>
              <a:pathLst>
                <a:path extrusionOk="0" h="2049" w="1038">
                  <a:moveTo>
                    <a:pt x="1030" y="1"/>
                  </a:moveTo>
                  <a:cubicBezTo>
                    <a:pt x="1030" y="1"/>
                    <a:pt x="1030" y="1"/>
                    <a:pt x="1029" y="1"/>
                  </a:cubicBezTo>
                  <a:cubicBezTo>
                    <a:pt x="708" y="57"/>
                    <a:pt x="495" y="403"/>
                    <a:pt x="349" y="664"/>
                  </a:cubicBezTo>
                  <a:cubicBezTo>
                    <a:pt x="118" y="1077"/>
                    <a:pt x="1" y="1562"/>
                    <a:pt x="45" y="2032"/>
                  </a:cubicBezTo>
                  <a:cubicBezTo>
                    <a:pt x="46" y="2042"/>
                    <a:pt x="55" y="2049"/>
                    <a:pt x="64" y="2049"/>
                  </a:cubicBezTo>
                  <a:cubicBezTo>
                    <a:pt x="70" y="2049"/>
                    <a:pt x="77" y="2045"/>
                    <a:pt x="78" y="2036"/>
                  </a:cubicBezTo>
                  <a:cubicBezTo>
                    <a:pt x="200" y="1312"/>
                    <a:pt x="392" y="445"/>
                    <a:pt x="1032" y="7"/>
                  </a:cubicBezTo>
                  <a:cubicBezTo>
                    <a:pt x="1037" y="6"/>
                    <a:pt x="1035" y="1"/>
                    <a:pt x="1030"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1267933" y="1145321"/>
              <a:ext cx="97574" cy="82461"/>
            </a:xfrm>
            <a:custGeom>
              <a:rect b="b" l="l" r="r" t="t"/>
              <a:pathLst>
                <a:path extrusionOk="0" h="1697" w="2008">
                  <a:moveTo>
                    <a:pt x="1686" y="1"/>
                  </a:moveTo>
                  <a:cubicBezTo>
                    <a:pt x="893" y="1"/>
                    <a:pt x="1" y="927"/>
                    <a:pt x="210" y="1693"/>
                  </a:cubicBezTo>
                  <a:cubicBezTo>
                    <a:pt x="211" y="1695"/>
                    <a:pt x="213" y="1696"/>
                    <a:pt x="215" y="1696"/>
                  </a:cubicBezTo>
                  <a:cubicBezTo>
                    <a:pt x="217" y="1696"/>
                    <a:pt x="219" y="1695"/>
                    <a:pt x="220" y="1693"/>
                  </a:cubicBezTo>
                  <a:cubicBezTo>
                    <a:pt x="295" y="1238"/>
                    <a:pt x="408" y="900"/>
                    <a:pt x="754" y="577"/>
                  </a:cubicBezTo>
                  <a:cubicBezTo>
                    <a:pt x="1112" y="245"/>
                    <a:pt x="1539" y="190"/>
                    <a:pt x="1991" y="83"/>
                  </a:cubicBezTo>
                  <a:cubicBezTo>
                    <a:pt x="2007" y="80"/>
                    <a:pt x="2004" y="57"/>
                    <a:pt x="1991" y="51"/>
                  </a:cubicBezTo>
                  <a:cubicBezTo>
                    <a:pt x="1893" y="17"/>
                    <a:pt x="1790" y="1"/>
                    <a:pt x="1686" y="1"/>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7"/>
            <p:cNvSpPr/>
            <p:nvPr/>
          </p:nvSpPr>
          <p:spPr>
            <a:xfrm>
              <a:off x="1567121" y="660601"/>
              <a:ext cx="124591" cy="98157"/>
            </a:xfrm>
            <a:custGeom>
              <a:rect b="b" l="l" r="r" t="t"/>
              <a:pathLst>
                <a:path extrusionOk="0" h="2020" w="2564">
                  <a:moveTo>
                    <a:pt x="2284" y="0"/>
                  </a:moveTo>
                  <a:cubicBezTo>
                    <a:pt x="2282" y="0"/>
                    <a:pt x="2280" y="2"/>
                    <a:pt x="2280" y="4"/>
                  </a:cubicBezTo>
                  <a:cubicBezTo>
                    <a:pt x="2270" y="317"/>
                    <a:pt x="2290" y="578"/>
                    <a:pt x="2140" y="867"/>
                  </a:cubicBezTo>
                  <a:cubicBezTo>
                    <a:pt x="2016" y="1109"/>
                    <a:pt x="1786" y="1298"/>
                    <a:pt x="1564" y="1447"/>
                  </a:cubicBezTo>
                  <a:cubicBezTo>
                    <a:pt x="1105" y="1754"/>
                    <a:pt x="550" y="1859"/>
                    <a:pt x="18" y="1968"/>
                  </a:cubicBezTo>
                  <a:cubicBezTo>
                    <a:pt x="2" y="1972"/>
                    <a:pt x="1" y="1999"/>
                    <a:pt x="18" y="2003"/>
                  </a:cubicBezTo>
                  <a:cubicBezTo>
                    <a:pt x="97" y="2014"/>
                    <a:pt x="178" y="2019"/>
                    <a:pt x="259" y="2019"/>
                  </a:cubicBezTo>
                  <a:cubicBezTo>
                    <a:pt x="789" y="2019"/>
                    <a:pt x="1361" y="1790"/>
                    <a:pt x="1767" y="1474"/>
                  </a:cubicBezTo>
                  <a:cubicBezTo>
                    <a:pt x="2188" y="1146"/>
                    <a:pt x="2564" y="539"/>
                    <a:pt x="2287" y="3"/>
                  </a:cubicBezTo>
                  <a:cubicBezTo>
                    <a:pt x="2287" y="1"/>
                    <a:pt x="2286" y="0"/>
                    <a:pt x="2284" y="0"/>
                  </a:cubicBezTo>
                  <a:close/>
                </a:path>
              </a:pathLst>
            </a:custGeom>
            <a:solidFill>
              <a:srgbClr val="0A2B37">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7"/>
            <p:cNvSpPr/>
            <p:nvPr/>
          </p:nvSpPr>
          <p:spPr>
            <a:xfrm>
              <a:off x="1912714" y="1550543"/>
              <a:ext cx="166672" cy="219832"/>
            </a:xfrm>
            <a:custGeom>
              <a:rect b="b" l="l" r="r" t="t"/>
              <a:pathLst>
                <a:path extrusionOk="0" h="4524" w="3430">
                  <a:moveTo>
                    <a:pt x="2762" y="1"/>
                  </a:moveTo>
                  <a:cubicBezTo>
                    <a:pt x="2206" y="1"/>
                    <a:pt x="1458" y="46"/>
                    <a:pt x="1138" y="100"/>
                  </a:cubicBezTo>
                  <a:cubicBezTo>
                    <a:pt x="513" y="205"/>
                    <a:pt x="324" y="277"/>
                    <a:pt x="282" y="685"/>
                  </a:cubicBezTo>
                  <a:cubicBezTo>
                    <a:pt x="192" y="1539"/>
                    <a:pt x="127" y="2395"/>
                    <a:pt x="25" y="3249"/>
                  </a:cubicBezTo>
                  <a:cubicBezTo>
                    <a:pt x="0" y="3455"/>
                    <a:pt x="238" y="3811"/>
                    <a:pt x="546" y="4139"/>
                  </a:cubicBezTo>
                  <a:cubicBezTo>
                    <a:pt x="787" y="4393"/>
                    <a:pt x="1175" y="4523"/>
                    <a:pt x="1548" y="4523"/>
                  </a:cubicBezTo>
                  <a:cubicBezTo>
                    <a:pt x="1621" y="4523"/>
                    <a:pt x="1693" y="4519"/>
                    <a:pt x="1763" y="4509"/>
                  </a:cubicBezTo>
                  <a:cubicBezTo>
                    <a:pt x="1414" y="4475"/>
                    <a:pt x="1097" y="4296"/>
                    <a:pt x="862" y="3948"/>
                  </a:cubicBezTo>
                  <a:cubicBezTo>
                    <a:pt x="469" y="3364"/>
                    <a:pt x="560" y="2617"/>
                    <a:pt x="716" y="1975"/>
                  </a:cubicBezTo>
                  <a:cubicBezTo>
                    <a:pt x="863" y="1375"/>
                    <a:pt x="1174" y="840"/>
                    <a:pt x="1739" y="561"/>
                  </a:cubicBezTo>
                  <a:cubicBezTo>
                    <a:pt x="1931" y="465"/>
                    <a:pt x="2287" y="381"/>
                    <a:pt x="2626" y="381"/>
                  </a:cubicBezTo>
                  <a:cubicBezTo>
                    <a:pt x="2914" y="381"/>
                    <a:pt x="3190" y="441"/>
                    <a:pt x="3344" y="607"/>
                  </a:cubicBezTo>
                  <a:cubicBezTo>
                    <a:pt x="3351" y="576"/>
                    <a:pt x="3357" y="542"/>
                    <a:pt x="3362" y="514"/>
                  </a:cubicBezTo>
                  <a:cubicBezTo>
                    <a:pt x="3429" y="155"/>
                    <a:pt x="3387" y="27"/>
                    <a:pt x="3159" y="11"/>
                  </a:cubicBezTo>
                  <a:cubicBezTo>
                    <a:pt x="3049" y="4"/>
                    <a:pt x="2913" y="1"/>
                    <a:pt x="2762"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7"/>
            <p:cNvSpPr/>
            <p:nvPr/>
          </p:nvSpPr>
          <p:spPr>
            <a:xfrm>
              <a:off x="1404771" y="2091001"/>
              <a:ext cx="128333" cy="173572"/>
            </a:xfrm>
            <a:custGeom>
              <a:rect b="b" l="l" r="r" t="t"/>
              <a:pathLst>
                <a:path extrusionOk="0" h="3572" w="2641">
                  <a:moveTo>
                    <a:pt x="480" y="1"/>
                  </a:moveTo>
                  <a:cubicBezTo>
                    <a:pt x="318" y="1"/>
                    <a:pt x="156" y="10"/>
                    <a:pt x="1" y="20"/>
                  </a:cubicBezTo>
                  <a:cubicBezTo>
                    <a:pt x="280" y="52"/>
                    <a:pt x="558" y="146"/>
                    <a:pt x="797" y="267"/>
                  </a:cubicBezTo>
                  <a:cubicBezTo>
                    <a:pt x="1335" y="536"/>
                    <a:pt x="1689" y="1051"/>
                    <a:pt x="1814" y="1631"/>
                  </a:cubicBezTo>
                  <a:cubicBezTo>
                    <a:pt x="1933" y="2192"/>
                    <a:pt x="1754" y="2839"/>
                    <a:pt x="1384" y="3271"/>
                  </a:cubicBezTo>
                  <a:cubicBezTo>
                    <a:pt x="1268" y="3407"/>
                    <a:pt x="1125" y="3499"/>
                    <a:pt x="967" y="3565"/>
                  </a:cubicBezTo>
                  <a:cubicBezTo>
                    <a:pt x="999" y="3569"/>
                    <a:pt x="1031" y="3571"/>
                    <a:pt x="1063" y="3571"/>
                  </a:cubicBezTo>
                  <a:cubicBezTo>
                    <a:pt x="1665" y="3571"/>
                    <a:pt x="2188" y="2799"/>
                    <a:pt x="2339" y="2300"/>
                  </a:cubicBezTo>
                  <a:cubicBezTo>
                    <a:pt x="2641" y="1308"/>
                    <a:pt x="2171" y="382"/>
                    <a:pt x="1185" y="88"/>
                  </a:cubicBezTo>
                  <a:cubicBezTo>
                    <a:pt x="962" y="21"/>
                    <a:pt x="721" y="1"/>
                    <a:pt x="480" y="1"/>
                  </a:cubicBezTo>
                  <a:close/>
                </a:path>
              </a:pathLst>
            </a:custGeom>
            <a:solidFill>
              <a:srgbClr val="ED9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77"/>
          <p:cNvGrpSpPr/>
          <p:nvPr/>
        </p:nvGrpSpPr>
        <p:grpSpPr>
          <a:xfrm rot="10800000">
            <a:off x="7254919" y="3275553"/>
            <a:ext cx="1641881" cy="1674823"/>
            <a:chOff x="36775" y="9050"/>
            <a:chExt cx="1366868" cy="1394292"/>
          </a:xfrm>
        </p:grpSpPr>
        <p:sp>
          <p:nvSpPr>
            <p:cNvPr id="1090" name="Google Shape;1090;p77"/>
            <p:cNvSpPr/>
            <p:nvPr/>
          </p:nvSpPr>
          <p:spPr>
            <a:xfrm>
              <a:off x="997061" y="535290"/>
              <a:ext cx="406582" cy="406582"/>
            </a:xfrm>
            <a:custGeom>
              <a:rect b="b" l="l" r="r" t="t"/>
              <a:pathLst>
                <a:path extrusionOk="0" h="6416" w="6416">
                  <a:moveTo>
                    <a:pt x="3208" y="1501"/>
                  </a:moveTo>
                  <a:cubicBezTo>
                    <a:pt x="4152" y="1501"/>
                    <a:pt x="4915" y="2266"/>
                    <a:pt x="4915" y="3208"/>
                  </a:cubicBezTo>
                  <a:cubicBezTo>
                    <a:pt x="4915" y="4151"/>
                    <a:pt x="4150" y="4916"/>
                    <a:pt x="3208" y="4916"/>
                  </a:cubicBezTo>
                  <a:cubicBezTo>
                    <a:pt x="2265" y="4916"/>
                    <a:pt x="1501" y="4151"/>
                    <a:pt x="1501" y="3208"/>
                  </a:cubicBezTo>
                  <a:cubicBezTo>
                    <a:pt x="1501" y="2266"/>
                    <a:pt x="2266" y="1501"/>
                    <a:pt x="3208" y="1501"/>
                  </a:cubicBezTo>
                  <a:close/>
                  <a:moveTo>
                    <a:pt x="2869" y="0"/>
                  </a:moveTo>
                  <a:cubicBezTo>
                    <a:pt x="2720" y="0"/>
                    <a:pt x="2599" y="121"/>
                    <a:pt x="2599" y="271"/>
                  </a:cubicBezTo>
                  <a:lnTo>
                    <a:pt x="2599" y="690"/>
                  </a:lnTo>
                  <a:cubicBezTo>
                    <a:pt x="2334" y="755"/>
                    <a:pt x="2085" y="859"/>
                    <a:pt x="1859" y="997"/>
                  </a:cubicBezTo>
                  <a:lnTo>
                    <a:pt x="1562" y="700"/>
                  </a:lnTo>
                  <a:cubicBezTo>
                    <a:pt x="1509" y="647"/>
                    <a:pt x="1440" y="621"/>
                    <a:pt x="1371" y="621"/>
                  </a:cubicBezTo>
                  <a:cubicBezTo>
                    <a:pt x="1302" y="621"/>
                    <a:pt x="1233" y="647"/>
                    <a:pt x="1180" y="700"/>
                  </a:cubicBezTo>
                  <a:lnTo>
                    <a:pt x="700" y="1179"/>
                  </a:lnTo>
                  <a:cubicBezTo>
                    <a:pt x="595" y="1285"/>
                    <a:pt x="595" y="1456"/>
                    <a:pt x="700" y="1560"/>
                  </a:cubicBezTo>
                  <a:lnTo>
                    <a:pt x="997" y="1858"/>
                  </a:lnTo>
                  <a:cubicBezTo>
                    <a:pt x="859" y="2084"/>
                    <a:pt x="754" y="2334"/>
                    <a:pt x="692" y="2598"/>
                  </a:cubicBezTo>
                  <a:lnTo>
                    <a:pt x="271" y="2598"/>
                  </a:lnTo>
                  <a:cubicBezTo>
                    <a:pt x="122" y="2598"/>
                    <a:pt x="1" y="2719"/>
                    <a:pt x="1" y="2869"/>
                  </a:cubicBezTo>
                  <a:lnTo>
                    <a:pt x="1" y="3547"/>
                  </a:lnTo>
                  <a:cubicBezTo>
                    <a:pt x="1" y="3696"/>
                    <a:pt x="122" y="3817"/>
                    <a:pt x="271" y="3817"/>
                  </a:cubicBezTo>
                  <a:lnTo>
                    <a:pt x="692" y="3817"/>
                  </a:lnTo>
                  <a:cubicBezTo>
                    <a:pt x="756" y="4082"/>
                    <a:pt x="859" y="4331"/>
                    <a:pt x="997" y="4557"/>
                  </a:cubicBezTo>
                  <a:lnTo>
                    <a:pt x="700" y="4854"/>
                  </a:lnTo>
                  <a:cubicBezTo>
                    <a:pt x="595" y="4960"/>
                    <a:pt x="595" y="5131"/>
                    <a:pt x="700" y="5236"/>
                  </a:cubicBezTo>
                  <a:lnTo>
                    <a:pt x="1180" y="5716"/>
                  </a:lnTo>
                  <a:cubicBezTo>
                    <a:pt x="1233" y="5769"/>
                    <a:pt x="1302" y="5795"/>
                    <a:pt x="1371" y="5795"/>
                  </a:cubicBezTo>
                  <a:cubicBezTo>
                    <a:pt x="1440" y="5795"/>
                    <a:pt x="1509" y="5769"/>
                    <a:pt x="1562" y="5716"/>
                  </a:cubicBezTo>
                  <a:lnTo>
                    <a:pt x="1859" y="5419"/>
                  </a:lnTo>
                  <a:cubicBezTo>
                    <a:pt x="2085" y="5558"/>
                    <a:pt x="2334" y="5662"/>
                    <a:pt x="2599" y="5724"/>
                  </a:cubicBezTo>
                  <a:lnTo>
                    <a:pt x="2599" y="6145"/>
                  </a:lnTo>
                  <a:cubicBezTo>
                    <a:pt x="2599" y="6294"/>
                    <a:pt x="2720" y="6416"/>
                    <a:pt x="2869" y="6416"/>
                  </a:cubicBezTo>
                  <a:lnTo>
                    <a:pt x="3548" y="6416"/>
                  </a:lnTo>
                  <a:cubicBezTo>
                    <a:pt x="3697" y="6416"/>
                    <a:pt x="3817" y="6294"/>
                    <a:pt x="3817" y="6145"/>
                  </a:cubicBezTo>
                  <a:lnTo>
                    <a:pt x="3817" y="5724"/>
                  </a:lnTo>
                  <a:cubicBezTo>
                    <a:pt x="4082" y="5661"/>
                    <a:pt x="4331" y="5557"/>
                    <a:pt x="4558" y="5419"/>
                  </a:cubicBezTo>
                  <a:lnTo>
                    <a:pt x="4855" y="5716"/>
                  </a:lnTo>
                  <a:cubicBezTo>
                    <a:pt x="4908" y="5769"/>
                    <a:pt x="4977" y="5795"/>
                    <a:pt x="5046" y="5795"/>
                  </a:cubicBezTo>
                  <a:cubicBezTo>
                    <a:pt x="5115" y="5795"/>
                    <a:pt x="5184" y="5769"/>
                    <a:pt x="5236" y="5716"/>
                  </a:cubicBezTo>
                  <a:lnTo>
                    <a:pt x="5717" y="5236"/>
                  </a:lnTo>
                  <a:cubicBezTo>
                    <a:pt x="5821" y="5131"/>
                    <a:pt x="5821" y="4960"/>
                    <a:pt x="5717" y="4854"/>
                  </a:cubicBezTo>
                  <a:lnTo>
                    <a:pt x="5419" y="4557"/>
                  </a:lnTo>
                  <a:cubicBezTo>
                    <a:pt x="5558" y="4331"/>
                    <a:pt x="5662" y="4082"/>
                    <a:pt x="5726" y="3817"/>
                  </a:cubicBezTo>
                  <a:lnTo>
                    <a:pt x="6145" y="3817"/>
                  </a:lnTo>
                  <a:cubicBezTo>
                    <a:pt x="6295" y="3817"/>
                    <a:pt x="6416" y="3696"/>
                    <a:pt x="6416" y="3547"/>
                  </a:cubicBezTo>
                  <a:lnTo>
                    <a:pt x="6416" y="2869"/>
                  </a:lnTo>
                  <a:cubicBezTo>
                    <a:pt x="6416" y="2719"/>
                    <a:pt x="6295" y="2598"/>
                    <a:pt x="6145" y="2598"/>
                  </a:cubicBezTo>
                  <a:lnTo>
                    <a:pt x="5726" y="2598"/>
                  </a:lnTo>
                  <a:cubicBezTo>
                    <a:pt x="5661" y="2334"/>
                    <a:pt x="5557" y="2084"/>
                    <a:pt x="5419" y="1858"/>
                  </a:cubicBezTo>
                  <a:lnTo>
                    <a:pt x="5717" y="1560"/>
                  </a:lnTo>
                  <a:cubicBezTo>
                    <a:pt x="5821" y="1456"/>
                    <a:pt x="5821" y="1285"/>
                    <a:pt x="5717" y="1179"/>
                  </a:cubicBezTo>
                  <a:lnTo>
                    <a:pt x="5236" y="700"/>
                  </a:lnTo>
                  <a:cubicBezTo>
                    <a:pt x="5184" y="647"/>
                    <a:pt x="5115" y="621"/>
                    <a:pt x="5046" y="621"/>
                  </a:cubicBezTo>
                  <a:cubicBezTo>
                    <a:pt x="4977" y="621"/>
                    <a:pt x="4908" y="647"/>
                    <a:pt x="4855" y="700"/>
                  </a:cubicBezTo>
                  <a:lnTo>
                    <a:pt x="4558" y="997"/>
                  </a:lnTo>
                  <a:cubicBezTo>
                    <a:pt x="4331" y="858"/>
                    <a:pt x="4082" y="754"/>
                    <a:pt x="3817" y="690"/>
                  </a:cubicBezTo>
                  <a:lnTo>
                    <a:pt x="3817" y="271"/>
                  </a:lnTo>
                  <a:cubicBezTo>
                    <a:pt x="3817" y="121"/>
                    <a:pt x="3697" y="0"/>
                    <a:pt x="3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7"/>
            <p:cNvSpPr/>
            <p:nvPr/>
          </p:nvSpPr>
          <p:spPr>
            <a:xfrm>
              <a:off x="1191615" y="949298"/>
              <a:ext cx="202721" cy="202531"/>
            </a:xfrm>
            <a:custGeom>
              <a:rect b="b" l="l" r="r" t="t"/>
              <a:pathLst>
                <a:path extrusionOk="0" h="3196" w="3199">
                  <a:moveTo>
                    <a:pt x="1598" y="747"/>
                  </a:moveTo>
                  <a:cubicBezTo>
                    <a:pt x="2067" y="747"/>
                    <a:pt x="2447" y="1128"/>
                    <a:pt x="2447" y="1597"/>
                  </a:cubicBezTo>
                  <a:cubicBezTo>
                    <a:pt x="2447" y="2066"/>
                    <a:pt x="2067" y="2446"/>
                    <a:pt x="1598" y="2446"/>
                  </a:cubicBezTo>
                  <a:cubicBezTo>
                    <a:pt x="1129" y="2446"/>
                    <a:pt x="748" y="2066"/>
                    <a:pt x="748" y="1597"/>
                  </a:cubicBezTo>
                  <a:cubicBezTo>
                    <a:pt x="747" y="1128"/>
                    <a:pt x="1129" y="747"/>
                    <a:pt x="1598" y="747"/>
                  </a:cubicBezTo>
                  <a:close/>
                  <a:moveTo>
                    <a:pt x="1430" y="1"/>
                  </a:moveTo>
                  <a:cubicBezTo>
                    <a:pt x="1356" y="1"/>
                    <a:pt x="1296" y="60"/>
                    <a:pt x="1296" y="134"/>
                  </a:cubicBezTo>
                  <a:lnTo>
                    <a:pt x="1296" y="343"/>
                  </a:lnTo>
                  <a:cubicBezTo>
                    <a:pt x="1165" y="375"/>
                    <a:pt x="1041" y="427"/>
                    <a:pt x="928" y="496"/>
                  </a:cubicBezTo>
                  <a:lnTo>
                    <a:pt x="780" y="347"/>
                  </a:lnTo>
                  <a:cubicBezTo>
                    <a:pt x="754" y="321"/>
                    <a:pt x="719" y="308"/>
                    <a:pt x="685" y="308"/>
                  </a:cubicBezTo>
                  <a:cubicBezTo>
                    <a:pt x="650" y="308"/>
                    <a:pt x="616" y="321"/>
                    <a:pt x="590" y="347"/>
                  </a:cubicBezTo>
                  <a:lnTo>
                    <a:pt x="350" y="587"/>
                  </a:lnTo>
                  <a:cubicBezTo>
                    <a:pt x="298" y="639"/>
                    <a:pt x="298" y="724"/>
                    <a:pt x="350" y="777"/>
                  </a:cubicBezTo>
                  <a:lnTo>
                    <a:pt x="498" y="924"/>
                  </a:lnTo>
                  <a:cubicBezTo>
                    <a:pt x="429" y="1037"/>
                    <a:pt x="378" y="1161"/>
                    <a:pt x="345" y="1294"/>
                  </a:cubicBezTo>
                  <a:lnTo>
                    <a:pt x="136" y="1294"/>
                  </a:lnTo>
                  <a:cubicBezTo>
                    <a:pt x="61" y="1294"/>
                    <a:pt x="0" y="1354"/>
                    <a:pt x="0" y="1428"/>
                  </a:cubicBezTo>
                  <a:lnTo>
                    <a:pt x="0" y="1767"/>
                  </a:lnTo>
                  <a:cubicBezTo>
                    <a:pt x="0" y="1842"/>
                    <a:pt x="61" y="1900"/>
                    <a:pt x="136" y="1900"/>
                  </a:cubicBezTo>
                  <a:lnTo>
                    <a:pt x="345" y="1900"/>
                  </a:lnTo>
                  <a:cubicBezTo>
                    <a:pt x="378" y="2033"/>
                    <a:pt x="429" y="2156"/>
                    <a:pt x="498" y="2270"/>
                  </a:cubicBezTo>
                  <a:lnTo>
                    <a:pt x="350" y="2418"/>
                  </a:lnTo>
                  <a:cubicBezTo>
                    <a:pt x="298" y="2470"/>
                    <a:pt x="298" y="2554"/>
                    <a:pt x="350" y="2608"/>
                  </a:cubicBezTo>
                  <a:lnTo>
                    <a:pt x="590" y="2846"/>
                  </a:lnTo>
                  <a:cubicBezTo>
                    <a:pt x="616" y="2873"/>
                    <a:pt x="650" y="2886"/>
                    <a:pt x="685" y="2886"/>
                  </a:cubicBezTo>
                  <a:cubicBezTo>
                    <a:pt x="719" y="2886"/>
                    <a:pt x="754" y="2873"/>
                    <a:pt x="780" y="2846"/>
                  </a:cubicBezTo>
                  <a:lnTo>
                    <a:pt x="928" y="2698"/>
                  </a:lnTo>
                  <a:cubicBezTo>
                    <a:pt x="1041" y="2767"/>
                    <a:pt x="1165" y="2820"/>
                    <a:pt x="1296" y="2851"/>
                  </a:cubicBezTo>
                  <a:lnTo>
                    <a:pt x="1296" y="3060"/>
                  </a:lnTo>
                  <a:cubicBezTo>
                    <a:pt x="1296" y="3134"/>
                    <a:pt x="1357" y="3195"/>
                    <a:pt x="1430" y="3195"/>
                  </a:cubicBezTo>
                  <a:lnTo>
                    <a:pt x="1768" y="3195"/>
                  </a:lnTo>
                  <a:cubicBezTo>
                    <a:pt x="1843" y="3195"/>
                    <a:pt x="1903" y="3134"/>
                    <a:pt x="1903" y="3060"/>
                  </a:cubicBezTo>
                  <a:lnTo>
                    <a:pt x="1903" y="2851"/>
                  </a:lnTo>
                  <a:cubicBezTo>
                    <a:pt x="2036" y="2819"/>
                    <a:pt x="2159" y="2767"/>
                    <a:pt x="2272" y="2698"/>
                  </a:cubicBezTo>
                  <a:lnTo>
                    <a:pt x="2420" y="2846"/>
                  </a:lnTo>
                  <a:cubicBezTo>
                    <a:pt x="2447" y="2873"/>
                    <a:pt x="2481" y="2886"/>
                    <a:pt x="2515" y="2886"/>
                  </a:cubicBezTo>
                  <a:cubicBezTo>
                    <a:pt x="2550" y="2886"/>
                    <a:pt x="2584" y="2873"/>
                    <a:pt x="2611" y="2846"/>
                  </a:cubicBezTo>
                  <a:lnTo>
                    <a:pt x="2849" y="2608"/>
                  </a:lnTo>
                  <a:cubicBezTo>
                    <a:pt x="2903" y="2554"/>
                    <a:pt x="2903" y="2470"/>
                    <a:pt x="2849" y="2418"/>
                  </a:cubicBezTo>
                  <a:lnTo>
                    <a:pt x="2702" y="2270"/>
                  </a:lnTo>
                  <a:cubicBezTo>
                    <a:pt x="2771" y="2157"/>
                    <a:pt x="2822" y="2033"/>
                    <a:pt x="2854" y="1900"/>
                  </a:cubicBezTo>
                  <a:lnTo>
                    <a:pt x="3064" y="1900"/>
                  </a:lnTo>
                  <a:cubicBezTo>
                    <a:pt x="3139" y="1900"/>
                    <a:pt x="3199" y="1840"/>
                    <a:pt x="3199" y="1767"/>
                  </a:cubicBezTo>
                  <a:lnTo>
                    <a:pt x="3199" y="1428"/>
                  </a:lnTo>
                  <a:cubicBezTo>
                    <a:pt x="3199" y="1354"/>
                    <a:pt x="3139" y="1294"/>
                    <a:pt x="3064" y="1294"/>
                  </a:cubicBezTo>
                  <a:lnTo>
                    <a:pt x="2854" y="1294"/>
                  </a:lnTo>
                  <a:cubicBezTo>
                    <a:pt x="2822" y="1161"/>
                    <a:pt x="2771" y="1037"/>
                    <a:pt x="2702" y="924"/>
                  </a:cubicBezTo>
                  <a:lnTo>
                    <a:pt x="2849" y="777"/>
                  </a:lnTo>
                  <a:cubicBezTo>
                    <a:pt x="2903" y="724"/>
                    <a:pt x="2903" y="639"/>
                    <a:pt x="2849" y="587"/>
                  </a:cubicBezTo>
                  <a:lnTo>
                    <a:pt x="2611" y="347"/>
                  </a:lnTo>
                  <a:cubicBezTo>
                    <a:pt x="2584" y="321"/>
                    <a:pt x="2550" y="308"/>
                    <a:pt x="2515" y="308"/>
                  </a:cubicBezTo>
                  <a:cubicBezTo>
                    <a:pt x="2481" y="308"/>
                    <a:pt x="2447" y="321"/>
                    <a:pt x="2420" y="347"/>
                  </a:cubicBezTo>
                  <a:lnTo>
                    <a:pt x="2272" y="496"/>
                  </a:lnTo>
                  <a:cubicBezTo>
                    <a:pt x="2159" y="427"/>
                    <a:pt x="2036" y="374"/>
                    <a:pt x="1903" y="343"/>
                  </a:cubicBezTo>
                  <a:lnTo>
                    <a:pt x="1903" y="134"/>
                  </a:lnTo>
                  <a:cubicBezTo>
                    <a:pt x="1903" y="59"/>
                    <a:pt x="1843" y="1"/>
                    <a:pt x="1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7"/>
            <p:cNvSpPr/>
            <p:nvPr/>
          </p:nvSpPr>
          <p:spPr>
            <a:xfrm>
              <a:off x="646673" y="871161"/>
              <a:ext cx="531864" cy="532181"/>
            </a:xfrm>
            <a:custGeom>
              <a:rect b="b" l="l" r="r" t="t"/>
              <a:pathLst>
                <a:path extrusionOk="0" h="8398" w="8393">
                  <a:moveTo>
                    <a:pt x="4200" y="1342"/>
                  </a:moveTo>
                  <a:cubicBezTo>
                    <a:pt x="5776" y="1342"/>
                    <a:pt x="7056" y="2620"/>
                    <a:pt x="7056" y="4198"/>
                  </a:cubicBezTo>
                  <a:cubicBezTo>
                    <a:pt x="7056" y="5775"/>
                    <a:pt x="5776" y="7055"/>
                    <a:pt x="4200" y="7055"/>
                  </a:cubicBezTo>
                  <a:cubicBezTo>
                    <a:pt x="2622" y="7055"/>
                    <a:pt x="1343" y="5775"/>
                    <a:pt x="1343" y="4198"/>
                  </a:cubicBezTo>
                  <a:cubicBezTo>
                    <a:pt x="1343" y="2620"/>
                    <a:pt x="2622" y="1342"/>
                    <a:pt x="4200" y="1342"/>
                  </a:cubicBezTo>
                  <a:close/>
                  <a:moveTo>
                    <a:pt x="3982" y="1"/>
                  </a:moveTo>
                  <a:cubicBezTo>
                    <a:pt x="3835" y="1"/>
                    <a:pt x="3716" y="120"/>
                    <a:pt x="3716" y="267"/>
                  </a:cubicBezTo>
                  <a:lnTo>
                    <a:pt x="3716" y="665"/>
                  </a:lnTo>
                  <a:cubicBezTo>
                    <a:pt x="3565" y="686"/>
                    <a:pt x="3417" y="716"/>
                    <a:pt x="3273" y="754"/>
                  </a:cubicBezTo>
                  <a:lnTo>
                    <a:pt x="3119" y="387"/>
                  </a:lnTo>
                  <a:cubicBezTo>
                    <a:pt x="3076" y="285"/>
                    <a:pt x="2977" y="224"/>
                    <a:pt x="2874" y="224"/>
                  </a:cubicBezTo>
                  <a:cubicBezTo>
                    <a:pt x="2839" y="224"/>
                    <a:pt x="2805" y="231"/>
                    <a:pt x="2771" y="245"/>
                  </a:cubicBezTo>
                  <a:lnTo>
                    <a:pt x="2377" y="411"/>
                  </a:lnTo>
                  <a:cubicBezTo>
                    <a:pt x="2242" y="467"/>
                    <a:pt x="2177" y="624"/>
                    <a:pt x="2234" y="759"/>
                  </a:cubicBezTo>
                  <a:lnTo>
                    <a:pt x="2388" y="1127"/>
                  </a:lnTo>
                  <a:cubicBezTo>
                    <a:pt x="2268" y="1198"/>
                    <a:pt x="2150" y="1276"/>
                    <a:pt x="2040" y="1360"/>
                  </a:cubicBezTo>
                  <a:lnTo>
                    <a:pt x="1758" y="1080"/>
                  </a:lnTo>
                  <a:cubicBezTo>
                    <a:pt x="1707" y="1027"/>
                    <a:pt x="1638" y="1001"/>
                    <a:pt x="1570" y="1001"/>
                  </a:cubicBezTo>
                  <a:cubicBezTo>
                    <a:pt x="1502" y="1001"/>
                    <a:pt x="1434" y="1027"/>
                    <a:pt x="1382" y="1080"/>
                  </a:cubicBezTo>
                  <a:lnTo>
                    <a:pt x="1079" y="1383"/>
                  </a:lnTo>
                  <a:cubicBezTo>
                    <a:pt x="974" y="1487"/>
                    <a:pt x="974" y="1655"/>
                    <a:pt x="1079" y="1759"/>
                  </a:cubicBezTo>
                  <a:lnTo>
                    <a:pt x="1359" y="2041"/>
                  </a:lnTo>
                  <a:cubicBezTo>
                    <a:pt x="1269" y="2160"/>
                    <a:pt x="1185" y="2286"/>
                    <a:pt x="1111" y="2417"/>
                  </a:cubicBezTo>
                  <a:lnTo>
                    <a:pt x="741" y="2265"/>
                  </a:lnTo>
                  <a:cubicBezTo>
                    <a:pt x="709" y="2252"/>
                    <a:pt x="675" y="2246"/>
                    <a:pt x="641" y="2246"/>
                  </a:cubicBezTo>
                  <a:cubicBezTo>
                    <a:pt x="536" y="2246"/>
                    <a:pt x="436" y="2308"/>
                    <a:pt x="395" y="2411"/>
                  </a:cubicBezTo>
                  <a:lnTo>
                    <a:pt x="232" y="2808"/>
                  </a:lnTo>
                  <a:cubicBezTo>
                    <a:pt x="177" y="2944"/>
                    <a:pt x="242" y="3100"/>
                    <a:pt x="379" y="3155"/>
                  </a:cubicBezTo>
                  <a:lnTo>
                    <a:pt x="747" y="3306"/>
                  </a:lnTo>
                  <a:cubicBezTo>
                    <a:pt x="712" y="3441"/>
                    <a:pt x="686" y="3579"/>
                    <a:pt x="667" y="3718"/>
                  </a:cubicBezTo>
                  <a:lnTo>
                    <a:pt x="268" y="3718"/>
                  </a:lnTo>
                  <a:cubicBezTo>
                    <a:pt x="120" y="3718"/>
                    <a:pt x="1" y="3838"/>
                    <a:pt x="1" y="3985"/>
                  </a:cubicBezTo>
                  <a:lnTo>
                    <a:pt x="1" y="4414"/>
                  </a:lnTo>
                  <a:cubicBezTo>
                    <a:pt x="1" y="4561"/>
                    <a:pt x="119" y="4680"/>
                    <a:pt x="267" y="4680"/>
                  </a:cubicBezTo>
                  <a:lnTo>
                    <a:pt x="665" y="4680"/>
                  </a:lnTo>
                  <a:cubicBezTo>
                    <a:pt x="686" y="4830"/>
                    <a:pt x="716" y="4978"/>
                    <a:pt x="755" y="5122"/>
                  </a:cubicBezTo>
                  <a:lnTo>
                    <a:pt x="388" y="5277"/>
                  </a:lnTo>
                  <a:cubicBezTo>
                    <a:pt x="252" y="5333"/>
                    <a:pt x="189" y="5489"/>
                    <a:pt x="246" y="5625"/>
                  </a:cubicBezTo>
                  <a:lnTo>
                    <a:pt x="411" y="6021"/>
                  </a:lnTo>
                  <a:cubicBezTo>
                    <a:pt x="454" y="6123"/>
                    <a:pt x="552" y="6184"/>
                    <a:pt x="656" y="6184"/>
                  </a:cubicBezTo>
                  <a:cubicBezTo>
                    <a:pt x="691" y="6184"/>
                    <a:pt x="726" y="6177"/>
                    <a:pt x="760" y="6163"/>
                  </a:cubicBezTo>
                  <a:lnTo>
                    <a:pt x="1127" y="6009"/>
                  </a:lnTo>
                  <a:cubicBezTo>
                    <a:pt x="1199" y="6130"/>
                    <a:pt x="1276" y="6247"/>
                    <a:pt x="1362" y="6357"/>
                  </a:cubicBezTo>
                  <a:lnTo>
                    <a:pt x="1080" y="6639"/>
                  </a:lnTo>
                  <a:cubicBezTo>
                    <a:pt x="976" y="6743"/>
                    <a:pt x="976" y="6912"/>
                    <a:pt x="1080" y="7016"/>
                  </a:cubicBezTo>
                  <a:lnTo>
                    <a:pt x="1383" y="7319"/>
                  </a:lnTo>
                  <a:cubicBezTo>
                    <a:pt x="1435" y="7371"/>
                    <a:pt x="1503" y="7397"/>
                    <a:pt x="1571" y="7397"/>
                  </a:cubicBezTo>
                  <a:cubicBezTo>
                    <a:pt x="1639" y="7397"/>
                    <a:pt x="1708" y="7371"/>
                    <a:pt x="1759" y="7319"/>
                  </a:cubicBezTo>
                  <a:lnTo>
                    <a:pt x="2041" y="7037"/>
                  </a:lnTo>
                  <a:cubicBezTo>
                    <a:pt x="2161" y="7129"/>
                    <a:pt x="2285" y="7212"/>
                    <a:pt x="2417" y="7287"/>
                  </a:cubicBezTo>
                  <a:lnTo>
                    <a:pt x="2267" y="7656"/>
                  </a:lnTo>
                  <a:cubicBezTo>
                    <a:pt x="2211" y="7792"/>
                    <a:pt x="2277" y="7947"/>
                    <a:pt x="2412" y="8003"/>
                  </a:cubicBezTo>
                  <a:lnTo>
                    <a:pt x="2808" y="8166"/>
                  </a:lnTo>
                  <a:cubicBezTo>
                    <a:pt x="2842" y="8180"/>
                    <a:pt x="2876" y="8186"/>
                    <a:pt x="2910" y="8186"/>
                  </a:cubicBezTo>
                  <a:cubicBezTo>
                    <a:pt x="3015" y="8186"/>
                    <a:pt x="3114" y="8124"/>
                    <a:pt x="3156" y="8021"/>
                  </a:cubicBezTo>
                  <a:lnTo>
                    <a:pt x="3306" y="7653"/>
                  </a:lnTo>
                  <a:cubicBezTo>
                    <a:pt x="3441" y="7688"/>
                    <a:pt x="3579" y="7715"/>
                    <a:pt x="3719" y="7733"/>
                  </a:cubicBezTo>
                  <a:lnTo>
                    <a:pt x="3719" y="8131"/>
                  </a:lnTo>
                  <a:cubicBezTo>
                    <a:pt x="3719" y="8278"/>
                    <a:pt x="3838" y="8398"/>
                    <a:pt x="3985" y="8398"/>
                  </a:cubicBezTo>
                  <a:lnTo>
                    <a:pt x="4413" y="8398"/>
                  </a:lnTo>
                  <a:cubicBezTo>
                    <a:pt x="4561" y="8398"/>
                    <a:pt x="4679" y="8278"/>
                    <a:pt x="4679" y="8131"/>
                  </a:cubicBezTo>
                  <a:lnTo>
                    <a:pt x="4679" y="7733"/>
                  </a:lnTo>
                  <a:cubicBezTo>
                    <a:pt x="4829" y="7713"/>
                    <a:pt x="4977" y="7683"/>
                    <a:pt x="5121" y="7644"/>
                  </a:cubicBezTo>
                  <a:lnTo>
                    <a:pt x="5276" y="8011"/>
                  </a:lnTo>
                  <a:cubicBezTo>
                    <a:pt x="5318" y="8113"/>
                    <a:pt x="5417" y="8174"/>
                    <a:pt x="5521" y="8174"/>
                  </a:cubicBezTo>
                  <a:cubicBezTo>
                    <a:pt x="5555" y="8174"/>
                    <a:pt x="5590" y="8167"/>
                    <a:pt x="5624" y="8153"/>
                  </a:cubicBezTo>
                  <a:lnTo>
                    <a:pt x="6018" y="7987"/>
                  </a:lnTo>
                  <a:cubicBezTo>
                    <a:pt x="6155" y="7931"/>
                    <a:pt x="6218" y="7775"/>
                    <a:pt x="6161" y="7638"/>
                  </a:cubicBezTo>
                  <a:lnTo>
                    <a:pt x="6007" y="7271"/>
                  </a:lnTo>
                  <a:cubicBezTo>
                    <a:pt x="6128" y="7199"/>
                    <a:pt x="6244" y="7121"/>
                    <a:pt x="6355" y="7036"/>
                  </a:cubicBezTo>
                  <a:lnTo>
                    <a:pt x="6637" y="7318"/>
                  </a:lnTo>
                  <a:cubicBezTo>
                    <a:pt x="6689" y="7370"/>
                    <a:pt x="6757" y="7396"/>
                    <a:pt x="6825" y="7396"/>
                  </a:cubicBezTo>
                  <a:cubicBezTo>
                    <a:pt x="6894" y="7396"/>
                    <a:pt x="6962" y="7370"/>
                    <a:pt x="7014" y="7318"/>
                  </a:cubicBezTo>
                  <a:lnTo>
                    <a:pt x="7317" y="7015"/>
                  </a:lnTo>
                  <a:cubicBezTo>
                    <a:pt x="7421" y="6911"/>
                    <a:pt x="7421" y="6742"/>
                    <a:pt x="7317" y="6638"/>
                  </a:cubicBezTo>
                  <a:lnTo>
                    <a:pt x="7035" y="6356"/>
                  </a:lnTo>
                  <a:cubicBezTo>
                    <a:pt x="7127" y="6237"/>
                    <a:pt x="7210" y="6111"/>
                    <a:pt x="7285" y="5981"/>
                  </a:cubicBezTo>
                  <a:lnTo>
                    <a:pt x="7653" y="6131"/>
                  </a:lnTo>
                  <a:cubicBezTo>
                    <a:pt x="7687" y="6145"/>
                    <a:pt x="7721" y="6151"/>
                    <a:pt x="7755" y="6151"/>
                  </a:cubicBezTo>
                  <a:cubicBezTo>
                    <a:pt x="7860" y="6151"/>
                    <a:pt x="7959" y="6089"/>
                    <a:pt x="8001" y="5986"/>
                  </a:cubicBezTo>
                  <a:lnTo>
                    <a:pt x="8162" y="5589"/>
                  </a:lnTo>
                  <a:cubicBezTo>
                    <a:pt x="8218" y="5452"/>
                    <a:pt x="8154" y="5297"/>
                    <a:pt x="8016" y="5241"/>
                  </a:cubicBezTo>
                  <a:lnTo>
                    <a:pt x="7648" y="5090"/>
                  </a:lnTo>
                  <a:cubicBezTo>
                    <a:pt x="7683" y="4955"/>
                    <a:pt x="7709" y="4818"/>
                    <a:pt x="7728" y="4677"/>
                  </a:cubicBezTo>
                  <a:lnTo>
                    <a:pt x="8126" y="4677"/>
                  </a:lnTo>
                  <a:cubicBezTo>
                    <a:pt x="8273" y="4677"/>
                    <a:pt x="8393" y="4558"/>
                    <a:pt x="8393" y="4412"/>
                  </a:cubicBezTo>
                  <a:lnTo>
                    <a:pt x="8393" y="3982"/>
                  </a:lnTo>
                  <a:cubicBezTo>
                    <a:pt x="8393" y="3834"/>
                    <a:pt x="8273" y="3715"/>
                    <a:pt x="8126" y="3715"/>
                  </a:cubicBezTo>
                  <a:lnTo>
                    <a:pt x="7728" y="3715"/>
                  </a:lnTo>
                  <a:cubicBezTo>
                    <a:pt x="7708" y="3565"/>
                    <a:pt x="7678" y="3417"/>
                    <a:pt x="7640" y="3273"/>
                  </a:cubicBezTo>
                  <a:lnTo>
                    <a:pt x="8006" y="3119"/>
                  </a:lnTo>
                  <a:cubicBezTo>
                    <a:pt x="8142" y="3062"/>
                    <a:pt x="8206" y="2906"/>
                    <a:pt x="8148" y="2771"/>
                  </a:cubicBezTo>
                  <a:lnTo>
                    <a:pt x="7982" y="2376"/>
                  </a:lnTo>
                  <a:cubicBezTo>
                    <a:pt x="7940" y="2274"/>
                    <a:pt x="7841" y="2212"/>
                    <a:pt x="7737" y="2212"/>
                  </a:cubicBezTo>
                  <a:cubicBezTo>
                    <a:pt x="7703" y="2212"/>
                    <a:pt x="7668" y="2219"/>
                    <a:pt x="7634" y="2233"/>
                  </a:cubicBezTo>
                  <a:lnTo>
                    <a:pt x="7267" y="2388"/>
                  </a:lnTo>
                  <a:cubicBezTo>
                    <a:pt x="7195" y="2267"/>
                    <a:pt x="7118" y="2150"/>
                    <a:pt x="7032" y="2039"/>
                  </a:cubicBezTo>
                  <a:lnTo>
                    <a:pt x="7314" y="1758"/>
                  </a:lnTo>
                  <a:cubicBezTo>
                    <a:pt x="7418" y="1653"/>
                    <a:pt x="7418" y="1486"/>
                    <a:pt x="7314" y="1381"/>
                  </a:cubicBezTo>
                  <a:lnTo>
                    <a:pt x="7011" y="1078"/>
                  </a:lnTo>
                  <a:cubicBezTo>
                    <a:pt x="6959" y="1026"/>
                    <a:pt x="6890" y="1000"/>
                    <a:pt x="6822" y="1000"/>
                  </a:cubicBezTo>
                  <a:cubicBezTo>
                    <a:pt x="6754" y="1000"/>
                    <a:pt x="6686" y="1026"/>
                    <a:pt x="6634" y="1078"/>
                  </a:cubicBezTo>
                  <a:lnTo>
                    <a:pt x="6352" y="1359"/>
                  </a:lnTo>
                  <a:cubicBezTo>
                    <a:pt x="6233" y="1268"/>
                    <a:pt x="6108" y="1184"/>
                    <a:pt x="5977" y="1110"/>
                  </a:cubicBezTo>
                  <a:lnTo>
                    <a:pt x="6129" y="741"/>
                  </a:lnTo>
                  <a:cubicBezTo>
                    <a:pt x="6184" y="604"/>
                    <a:pt x="6120" y="449"/>
                    <a:pt x="5984" y="394"/>
                  </a:cubicBezTo>
                  <a:lnTo>
                    <a:pt x="5586" y="232"/>
                  </a:lnTo>
                  <a:cubicBezTo>
                    <a:pt x="5553" y="219"/>
                    <a:pt x="5519" y="212"/>
                    <a:pt x="5485" y="212"/>
                  </a:cubicBezTo>
                  <a:cubicBezTo>
                    <a:pt x="5381" y="212"/>
                    <a:pt x="5281" y="274"/>
                    <a:pt x="5240" y="377"/>
                  </a:cubicBezTo>
                  <a:lnTo>
                    <a:pt x="5088" y="745"/>
                  </a:lnTo>
                  <a:cubicBezTo>
                    <a:pt x="4954" y="710"/>
                    <a:pt x="4816" y="685"/>
                    <a:pt x="4676" y="665"/>
                  </a:cubicBezTo>
                  <a:lnTo>
                    <a:pt x="4676" y="267"/>
                  </a:lnTo>
                  <a:cubicBezTo>
                    <a:pt x="4676" y="119"/>
                    <a:pt x="4557" y="1"/>
                    <a:pt x="44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7"/>
            <p:cNvSpPr/>
            <p:nvPr/>
          </p:nvSpPr>
          <p:spPr>
            <a:xfrm>
              <a:off x="36775" y="9050"/>
              <a:ext cx="847954" cy="848081"/>
            </a:xfrm>
            <a:custGeom>
              <a:rect b="b" l="l" r="r" t="t"/>
              <a:pathLst>
                <a:path extrusionOk="0" h="13383" w="13381">
                  <a:moveTo>
                    <a:pt x="6692" y="3297"/>
                  </a:moveTo>
                  <a:cubicBezTo>
                    <a:pt x="8563" y="3297"/>
                    <a:pt x="10086" y="4821"/>
                    <a:pt x="10087" y="6693"/>
                  </a:cubicBezTo>
                  <a:cubicBezTo>
                    <a:pt x="10087" y="8565"/>
                    <a:pt x="8563" y="10088"/>
                    <a:pt x="6692" y="10088"/>
                  </a:cubicBezTo>
                  <a:cubicBezTo>
                    <a:pt x="4820" y="10088"/>
                    <a:pt x="3296" y="8565"/>
                    <a:pt x="3296" y="6693"/>
                  </a:cubicBezTo>
                  <a:cubicBezTo>
                    <a:pt x="3296" y="4821"/>
                    <a:pt x="4820" y="3297"/>
                    <a:pt x="6692" y="3297"/>
                  </a:cubicBezTo>
                  <a:close/>
                  <a:moveTo>
                    <a:pt x="6692" y="3079"/>
                  </a:moveTo>
                  <a:cubicBezTo>
                    <a:pt x="4699" y="3079"/>
                    <a:pt x="3078" y="4700"/>
                    <a:pt x="3078" y="6693"/>
                  </a:cubicBezTo>
                  <a:cubicBezTo>
                    <a:pt x="3078" y="8685"/>
                    <a:pt x="4699" y="10306"/>
                    <a:pt x="6692" y="10306"/>
                  </a:cubicBezTo>
                  <a:cubicBezTo>
                    <a:pt x="8684" y="10306"/>
                    <a:pt x="10305" y="8685"/>
                    <a:pt x="10305" y="6693"/>
                  </a:cubicBezTo>
                  <a:cubicBezTo>
                    <a:pt x="10305" y="4700"/>
                    <a:pt x="8684" y="3079"/>
                    <a:pt x="6692" y="3079"/>
                  </a:cubicBezTo>
                  <a:close/>
                  <a:moveTo>
                    <a:pt x="7388" y="225"/>
                  </a:moveTo>
                  <a:cubicBezTo>
                    <a:pt x="7633" y="225"/>
                    <a:pt x="7831" y="424"/>
                    <a:pt x="7831" y="668"/>
                  </a:cubicBezTo>
                  <a:lnTo>
                    <a:pt x="7831" y="1617"/>
                  </a:lnTo>
                  <a:lnTo>
                    <a:pt x="7916" y="1637"/>
                  </a:lnTo>
                  <a:cubicBezTo>
                    <a:pt x="8441" y="1765"/>
                    <a:pt x="8942" y="1971"/>
                    <a:pt x="9403" y="2253"/>
                  </a:cubicBezTo>
                  <a:lnTo>
                    <a:pt x="9476" y="2298"/>
                  </a:lnTo>
                  <a:lnTo>
                    <a:pt x="10145" y="1627"/>
                  </a:lnTo>
                  <a:cubicBezTo>
                    <a:pt x="10229" y="1543"/>
                    <a:pt x="10345" y="1502"/>
                    <a:pt x="10460" y="1502"/>
                  </a:cubicBezTo>
                  <a:cubicBezTo>
                    <a:pt x="10575" y="1502"/>
                    <a:pt x="10689" y="1543"/>
                    <a:pt x="10773" y="1627"/>
                  </a:cubicBezTo>
                  <a:lnTo>
                    <a:pt x="11758" y="2612"/>
                  </a:lnTo>
                  <a:cubicBezTo>
                    <a:pt x="11932" y="2785"/>
                    <a:pt x="11932" y="3068"/>
                    <a:pt x="11758" y="3239"/>
                  </a:cubicBezTo>
                  <a:lnTo>
                    <a:pt x="11088" y="3911"/>
                  </a:lnTo>
                  <a:lnTo>
                    <a:pt x="11133" y="3984"/>
                  </a:lnTo>
                  <a:cubicBezTo>
                    <a:pt x="11414" y="4444"/>
                    <a:pt x="11623" y="4946"/>
                    <a:pt x="11749" y="5471"/>
                  </a:cubicBezTo>
                  <a:lnTo>
                    <a:pt x="11769" y="5554"/>
                  </a:lnTo>
                  <a:lnTo>
                    <a:pt x="12715" y="5554"/>
                  </a:lnTo>
                  <a:cubicBezTo>
                    <a:pt x="12960" y="5554"/>
                    <a:pt x="13159" y="5754"/>
                    <a:pt x="13159" y="5998"/>
                  </a:cubicBezTo>
                  <a:lnTo>
                    <a:pt x="13159" y="7390"/>
                  </a:lnTo>
                  <a:cubicBezTo>
                    <a:pt x="13159" y="7635"/>
                    <a:pt x="12960" y="7833"/>
                    <a:pt x="12715" y="7833"/>
                  </a:cubicBezTo>
                  <a:lnTo>
                    <a:pt x="11767" y="7833"/>
                  </a:lnTo>
                  <a:lnTo>
                    <a:pt x="11747" y="7918"/>
                  </a:lnTo>
                  <a:cubicBezTo>
                    <a:pt x="11619" y="8443"/>
                    <a:pt x="11412" y="8943"/>
                    <a:pt x="11131" y="9405"/>
                  </a:cubicBezTo>
                  <a:lnTo>
                    <a:pt x="11085" y="9478"/>
                  </a:lnTo>
                  <a:lnTo>
                    <a:pt x="11755" y="10147"/>
                  </a:lnTo>
                  <a:cubicBezTo>
                    <a:pt x="11928" y="10320"/>
                    <a:pt x="11928" y="10602"/>
                    <a:pt x="11755" y="10776"/>
                  </a:cubicBezTo>
                  <a:lnTo>
                    <a:pt x="10771" y="11760"/>
                  </a:lnTo>
                  <a:cubicBezTo>
                    <a:pt x="10687" y="11844"/>
                    <a:pt x="10572" y="11886"/>
                    <a:pt x="10457" y="11886"/>
                  </a:cubicBezTo>
                  <a:cubicBezTo>
                    <a:pt x="10342" y="11886"/>
                    <a:pt x="10227" y="11844"/>
                    <a:pt x="10143" y="11760"/>
                  </a:cubicBezTo>
                  <a:lnTo>
                    <a:pt x="9474" y="11089"/>
                  </a:lnTo>
                  <a:lnTo>
                    <a:pt x="9400" y="11134"/>
                  </a:lnTo>
                  <a:cubicBezTo>
                    <a:pt x="8940" y="11415"/>
                    <a:pt x="8440" y="11622"/>
                    <a:pt x="7913" y="11750"/>
                  </a:cubicBezTo>
                  <a:lnTo>
                    <a:pt x="7829" y="11770"/>
                  </a:lnTo>
                  <a:lnTo>
                    <a:pt x="7829" y="12720"/>
                  </a:lnTo>
                  <a:cubicBezTo>
                    <a:pt x="7829" y="12964"/>
                    <a:pt x="7630" y="13164"/>
                    <a:pt x="7386" y="13164"/>
                  </a:cubicBezTo>
                  <a:lnTo>
                    <a:pt x="5994" y="13164"/>
                  </a:lnTo>
                  <a:cubicBezTo>
                    <a:pt x="5749" y="13164"/>
                    <a:pt x="5550" y="12964"/>
                    <a:pt x="5550" y="12720"/>
                  </a:cubicBezTo>
                  <a:lnTo>
                    <a:pt x="5550" y="11771"/>
                  </a:lnTo>
                  <a:lnTo>
                    <a:pt x="5466" y="11751"/>
                  </a:lnTo>
                  <a:cubicBezTo>
                    <a:pt x="4939" y="11624"/>
                    <a:pt x="4440" y="11416"/>
                    <a:pt x="3979" y="11136"/>
                  </a:cubicBezTo>
                  <a:lnTo>
                    <a:pt x="3906" y="11090"/>
                  </a:lnTo>
                  <a:lnTo>
                    <a:pt x="3238" y="11760"/>
                  </a:lnTo>
                  <a:cubicBezTo>
                    <a:pt x="3155" y="11844"/>
                    <a:pt x="3040" y="11886"/>
                    <a:pt x="2925" y="11886"/>
                  </a:cubicBezTo>
                  <a:cubicBezTo>
                    <a:pt x="2810" y="11886"/>
                    <a:pt x="2695" y="11844"/>
                    <a:pt x="2611" y="11760"/>
                  </a:cubicBezTo>
                  <a:lnTo>
                    <a:pt x="1627" y="10776"/>
                  </a:lnTo>
                  <a:cubicBezTo>
                    <a:pt x="1454" y="10603"/>
                    <a:pt x="1454" y="10321"/>
                    <a:pt x="1627" y="10147"/>
                  </a:cubicBezTo>
                  <a:lnTo>
                    <a:pt x="2297" y="9478"/>
                  </a:lnTo>
                  <a:lnTo>
                    <a:pt x="2252" y="9405"/>
                  </a:lnTo>
                  <a:cubicBezTo>
                    <a:pt x="1971" y="8946"/>
                    <a:pt x="1764" y="8446"/>
                    <a:pt x="1637" y="7918"/>
                  </a:cubicBezTo>
                  <a:lnTo>
                    <a:pt x="1617" y="7833"/>
                  </a:lnTo>
                  <a:lnTo>
                    <a:pt x="667" y="7833"/>
                  </a:lnTo>
                  <a:cubicBezTo>
                    <a:pt x="424" y="7833"/>
                    <a:pt x="224" y="7635"/>
                    <a:pt x="224" y="7390"/>
                  </a:cubicBezTo>
                  <a:lnTo>
                    <a:pt x="224" y="5998"/>
                  </a:lnTo>
                  <a:cubicBezTo>
                    <a:pt x="224" y="5754"/>
                    <a:pt x="424" y="5554"/>
                    <a:pt x="667" y="5554"/>
                  </a:cubicBezTo>
                  <a:lnTo>
                    <a:pt x="1617" y="5554"/>
                  </a:lnTo>
                  <a:lnTo>
                    <a:pt x="1637" y="5471"/>
                  </a:lnTo>
                  <a:cubicBezTo>
                    <a:pt x="1764" y="4943"/>
                    <a:pt x="1971" y="4443"/>
                    <a:pt x="2252" y="3984"/>
                  </a:cubicBezTo>
                  <a:lnTo>
                    <a:pt x="2297" y="3911"/>
                  </a:lnTo>
                  <a:lnTo>
                    <a:pt x="1627" y="3239"/>
                  </a:lnTo>
                  <a:cubicBezTo>
                    <a:pt x="1454" y="3067"/>
                    <a:pt x="1454" y="2786"/>
                    <a:pt x="1627" y="2612"/>
                  </a:cubicBezTo>
                  <a:lnTo>
                    <a:pt x="2611" y="1627"/>
                  </a:lnTo>
                  <a:cubicBezTo>
                    <a:pt x="2695" y="1544"/>
                    <a:pt x="2810" y="1502"/>
                    <a:pt x="2924" y="1502"/>
                  </a:cubicBezTo>
                  <a:cubicBezTo>
                    <a:pt x="3039" y="1502"/>
                    <a:pt x="3154" y="1544"/>
                    <a:pt x="3238" y="1627"/>
                  </a:cubicBezTo>
                  <a:lnTo>
                    <a:pt x="3908" y="2298"/>
                  </a:lnTo>
                  <a:lnTo>
                    <a:pt x="3982" y="2253"/>
                  </a:lnTo>
                  <a:cubicBezTo>
                    <a:pt x="4442" y="1971"/>
                    <a:pt x="4942" y="1765"/>
                    <a:pt x="5469" y="1637"/>
                  </a:cubicBezTo>
                  <a:lnTo>
                    <a:pt x="5552" y="1617"/>
                  </a:lnTo>
                  <a:lnTo>
                    <a:pt x="5552" y="668"/>
                  </a:lnTo>
                  <a:cubicBezTo>
                    <a:pt x="5552" y="424"/>
                    <a:pt x="5752" y="225"/>
                    <a:pt x="5996" y="225"/>
                  </a:cubicBezTo>
                  <a:close/>
                  <a:moveTo>
                    <a:pt x="5995" y="1"/>
                  </a:moveTo>
                  <a:cubicBezTo>
                    <a:pt x="5630" y="1"/>
                    <a:pt x="5331" y="299"/>
                    <a:pt x="5331" y="664"/>
                  </a:cubicBezTo>
                  <a:lnTo>
                    <a:pt x="5331" y="1441"/>
                  </a:lnTo>
                  <a:cubicBezTo>
                    <a:pt x="4842" y="1567"/>
                    <a:pt x="4374" y="1761"/>
                    <a:pt x="3939" y="2017"/>
                  </a:cubicBezTo>
                  <a:lnTo>
                    <a:pt x="3391" y="1467"/>
                  </a:lnTo>
                  <a:cubicBezTo>
                    <a:pt x="3265" y="1343"/>
                    <a:pt x="3093" y="1280"/>
                    <a:pt x="2921" y="1280"/>
                  </a:cubicBezTo>
                  <a:cubicBezTo>
                    <a:pt x="2749" y="1280"/>
                    <a:pt x="2577" y="1343"/>
                    <a:pt x="2452" y="1467"/>
                  </a:cubicBezTo>
                  <a:lnTo>
                    <a:pt x="1468" y="2453"/>
                  </a:lnTo>
                  <a:cubicBezTo>
                    <a:pt x="1208" y="2712"/>
                    <a:pt x="1208" y="3132"/>
                    <a:pt x="1468" y="3391"/>
                  </a:cubicBezTo>
                  <a:lnTo>
                    <a:pt x="2016" y="3940"/>
                  </a:lnTo>
                  <a:cubicBezTo>
                    <a:pt x="1761" y="4373"/>
                    <a:pt x="1566" y="4841"/>
                    <a:pt x="1440" y="5332"/>
                  </a:cubicBezTo>
                  <a:lnTo>
                    <a:pt x="663" y="5332"/>
                  </a:lnTo>
                  <a:cubicBezTo>
                    <a:pt x="298" y="5332"/>
                    <a:pt x="0" y="5630"/>
                    <a:pt x="0" y="5996"/>
                  </a:cubicBezTo>
                  <a:lnTo>
                    <a:pt x="0" y="7388"/>
                  </a:lnTo>
                  <a:cubicBezTo>
                    <a:pt x="0" y="7754"/>
                    <a:pt x="297" y="8051"/>
                    <a:pt x="663" y="8051"/>
                  </a:cubicBezTo>
                  <a:lnTo>
                    <a:pt x="1440" y="8051"/>
                  </a:lnTo>
                  <a:cubicBezTo>
                    <a:pt x="1566" y="8542"/>
                    <a:pt x="1761" y="9010"/>
                    <a:pt x="2016" y="9443"/>
                  </a:cubicBezTo>
                  <a:lnTo>
                    <a:pt x="1468" y="9992"/>
                  </a:lnTo>
                  <a:cubicBezTo>
                    <a:pt x="1208" y="10250"/>
                    <a:pt x="1208" y="10672"/>
                    <a:pt x="1468" y="10931"/>
                  </a:cubicBezTo>
                  <a:lnTo>
                    <a:pt x="2452" y="11915"/>
                  </a:lnTo>
                  <a:cubicBezTo>
                    <a:pt x="2577" y="12041"/>
                    <a:pt x="2749" y="12103"/>
                    <a:pt x="2921" y="12103"/>
                  </a:cubicBezTo>
                  <a:cubicBezTo>
                    <a:pt x="3093" y="12103"/>
                    <a:pt x="3265" y="12041"/>
                    <a:pt x="3391" y="11915"/>
                  </a:cubicBezTo>
                  <a:lnTo>
                    <a:pt x="3939" y="11367"/>
                  </a:lnTo>
                  <a:cubicBezTo>
                    <a:pt x="4373" y="11622"/>
                    <a:pt x="4841" y="11816"/>
                    <a:pt x="5331" y="11943"/>
                  </a:cubicBezTo>
                  <a:lnTo>
                    <a:pt x="5331" y="12718"/>
                  </a:lnTo>
                  <a:cubicBezTo>
                    <a:pt x="5331" y="13085"/>
                    <a:pt x="5630" y="13383"/>
                    <a:pt x="5995" y="13383"/>
                  </a:cubicBezTo>
                  <a:lnTo>
                    <a:pt x="7387" y="13383"/>
                  </a:lnTo>
                  <a:cubicBezTo>
                    <a:pt x="7753" y="13383"/>
                    <a:pt x="8050" y="13085"/>
                    <a:pt x="8050" y="12718"/>
                  </a:cubicBezTo>
                  <a:lnTo>
                    <a:pt x="8050" y="11943"/>
                  </a:lnTo>
                  <a:cubicBezTo>
                    <a:pt x="8540" y="11816"/>
                    <a:pt x="9008" y="11622"/>
                    <a:pt x="9442" y="11367"/>
                  </a:cubicBezTo>
                  <a:lnTo>
                    <a:pt x="9991" y="11915"/>
                  </a:lnTo>
                  <a:cubicBezTo>
                    <a:pt x="10116" y="12041"/>
                    <a:pt x="10289" y="12103"/>
                    <a:pt x="10461" y="12103"/>
                  </a:cubicBezTo>
                  <a:cubicBezTo>
                    <a:pt x="10633" y="12103"/>
                    <a:pt x="10805" y="12041"/>
                    <a:pt x="10930" y="11915"/>
                  </a:cubicBezTo>
                  <a:lnTo>
                    <a:pt x="11914" y="10931"/>
                  </a:lnTo>
                  <a:cubicBezTo>
                    <a:pt x="12172" y="10672"/>
                    <a:pt x="12172" y="10250"/>
                    <a:pt x="11914" y="9992"/>
                  </a:cubicBezTo>
                  <a:lnTo>
                    <a:pt x="11365" y="9443"/>
                  </a:lnTo>
                  <a:cubicBezTo>
                    <a:pt x="11621" y="9009"/>
                    <a:pt x="11815" y="8541"/>
                    <a:pt x="11941" y="8051"/>
                  </a:cubicBezTo>
                  <a:lnTo>
                    <a:pt x="12717" y="8051"/>
                  </a:lnTo>
                  <a:cubicBezTo>
                    <a:pt x="13084" y="8051"/>
                    <a:pt x="13381" y="7754"/>
                    <a:pt x="13381" y="7388"/>
                  </a:cubicBezTo>
                  <a:lnTo>
                    <a:pt x="13381" y="5996"/>
                  </a:lnTo>
                  <a:cubicBezTo>
                    <a:pt x="13381" y="5629"/>
                    <a:pt x="13084" y="5332"/>
                    <a:pt x="12717" y="5332"/>
                  </a:cubicBezTo>
                  <a:lnTo>
                    <a:pt x="11941" y="5332"/>
                  </a:lnTo>
                  <a:cubicBezTo>
                    <a:pt x="11815" y="4843"/>
                    <a:pt x="11621" y="4375"/>
                    <a:pt x="11365" y="3940"/>
                  </a:cubicBezTo>
                  <a:lnTo>
                    <a:pt x="11914" y="3391"/>
                  </a:lnTo>
                  <a:cubicBezTo>
                    <a:pt x="12172" y="3132"/>
                    <a:pt x="12172" y="2711"/>
                    <a:pt x="11914" y="2453"/>
                  </a:cubicBezTo>
                  <a:lnTo>
                    <a:pt x="10930" y="1467"/>
                  </a:lnTo>
                  <a:cubicBezTo>
                    <a:pt x="10805" y="1343"/>
                    <a:pt x="10633" y="1280"/>
                    <a:pt x="10461" y="1280"/>
                  </a:cubicBezTo>
                  <a:cubicBezTo>
                    <a:pt x="10289" y="1280"/>
                    <a:pt x="10116" y="1343"/>
                    <a:pt x="9991" y="1467"/>
                  </a:cubicBezTo>
                  <a:lnTo>
                    <a:pt x="9442" y="2017"/>
                  </a:lnTo>
                  <a:cubicBezTo>
                    <a:pt x="9008" y="1761"/>
                    <a:pt x="8540" y="1567"/>
                    <a:pt x="8050" y="1441"/>
                  </a:cubicBezTo>
                  <a:lnTo>
                    <a:pt x="8050" y="664"/>
                  </a:lnTo>
                  <a:cubicBezTo>
                    <a:pt x="8050" y="299"/>
                    <a:pt x="7753" y="1"/>
                    <a:pt x="73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77"/>
          <p:cNvGrpSpPr/>
          <p:nvPr/>
        </p:nvGrpSpPr>
        <p:grpSpPr>
          <a:xfrm>
            <a:off x="742369" y="3964890"/>
            <a:ext cx="1243661" cy="620565"/>
            <a:chOff x="8032500" y="1941900"/>
            <a:chExt cx="938541" cy="468280"/>
          </a:xfrm>
        </p:grpSpPr>
        <p:sp>
          <p:nvSpPr>
            <p:cNvPr id="1095" name="Google Shape;1095;p77"/>
            <p:cNvSpPr/>
            <p:nvPr/>
          </p:nvSpPr>
          <p:spPr>
            <a:xfrm>
              <a:off x="8032500" y="1941900"/>
              <a:ext cx="938541" cy="468280"/>
            </a:xfrm>
            <a:custGeom>
              <a:rect b="b" l="l" r="r" t="t"/>
              <a:pathLst>
                <a:path extrusionOk="0" h="8748" w="17533">
                  <a:moveTo>
                    <a:pt x="933" y="0"/>
                  </a:moveTo>
                  <a:cubicBezTo>
                    <a:pt x="418" y="0"/>
                    <a:pt x="0" y="418"/>
                    <a:pt x="0" y="933"/>
                  </a:cubicBezTo>
                  <a:lnTo>
                    <a:pt x="0" y="7814"/>
                  </a:lnTo>
                  <a:cubicBezTo>
                    <a:pt x="0" y="8330"/>
                    <a:pt x="418" y="8748"/>
                    <a:pt x="933" y="8748"/>
                  </a:cubicBezTo>
                  <a:lnTo>
                    <a:pt x="16600" y="8748"/>
                  </a:lnTo>
                  <a:cubicBezTo>
                    <a:pt x="17115" y="8748"/>
                    <a:pt x="17533" y="8330"/>
                    <a:pt x="17533" y="7814"/>
                  </a:cubicBezTo>
                  <a:lnTo>
                    <a:pt x="17533" y="933"/>
                  </a:lnTo>
                  <a:cubicBezTo>
                    <a:pt x="17533" y="418"/>
                    <a:pt x="17115" y="0"/>
                    <a:pt x="16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7"/>
            <p:cNvSpPr/>
            <p:nvPr/>
          </p:nvSpPr>
          <p:spPr>
            <a:xfrm>
              <a:off x="8104496" y="1995321"/>
              <a:ext cx="361327" cy="361435"/>
            </a:xfrm>
            <a:custGeom>
              <a:rect b="b" l="l" r="r" t="t"/>
              <a:pathLst>
                <a:path extrusionOk="0" h="6752" w="6750">
                  <a:moveTo>
                    <a:pt x="3376" y="1"/>
                  </a:moveTo>
                  <a:cubicBezTo>
                    <a:pt x="1512" y="1"/>
                    <a:pt x="0" y="1513"/>
                    <a:pt x="0" y="3376"/>
                  </a:cubicBezTo>
                  <a:cubicBezTo>
                    <a:pt x="0" y="5240"/>
                    <a:pt x="1512" y="6751"/>
                    <a:pt x="3376" y="6751"/>
                  </a:cubicBezTo>
                  <a:cubicBezTo>
                    <a:pt x="5238" y="6751"/>
                    <a:pt x="6750" y="5241"/>
                    <a:pt x="6750" y="3376"/>
                  </a:cubicBezTo>
                  <a:cubicBezTo>
                    <a:pt x="6750" y="1513"/>
                    <a:pt x="5238" y="1"/>
                    <a:pt x="3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8126978" y="2017857"/>
              <a:ext cx="316416" cy="316416"/>
            </a:xfrm>
            <a:custGeom>
              <a:rect b="b" l="l" r="r" t="t"/>
              <a:pathLst>
                <a:path extrusionOk="0" h="5911" w="5911">
                  <a:moveTo>
                    <a:pt x="2959" y="0"/>
                  </a:moveTo>
                  <a:cubicBezTo>
                    <a:pt x="2958" y="0"/>
                    <a:pt x="2957" y="0"/>
                    <a:pt x="2956" y="0"/>
                  </a:cubicBezTo>
                  <a:cubicBezTo>
                    <a:pt x="1323" y="0"/>
                    <a:pt x="0" y="1323"/>
                    <a:pt x="0" y="2955"/>
                  </a:cubicBezTo>
                  <a:cubicBezTo>
                    <a:pt x="0" y="4587"/>
                    <a:pt x="1323" y="5911"/>
                    <a:pt x="2956" y="5911"/>
                  </a:cubicBezTo>
                  <a:cubicBezTo>
                    <a:pt x="4587" y="5911"/>
                    <a:pt x="5910" y="4588"/>
                    <a:pt x="5910" y="2955"/>
                  </a:cubicBezTo>
                  <a:cubicBezTo>
                    <a:pt x="5910" y="1324"/>
                    <a:pt x="4589" y="0"/>
                    <a:pt x="2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7"/>
            <p:cNvSpPr/>
            <p:nvPr/>
          </p:nvSpPr>
          <p:spPr>
            <a:xfrm>
              <a:off x="8126764" y="2115386"/>
              <a:ext cx="270273" cy="218884"/>
            </a:xfrm>
            <a:custGeom>
              <a:rect b="b" l="l" r="r" t="t"/>
              <a:pathLst>
                <a:path extrusionOk="0" h="4089" w="5049">
                  <a:moveTo>
                    <a:pt x="226" y="1"/>
                  </a:moveTo>
                  <a:cubicBezTo>
                    <a:pt x="81" y="349"/>
                    <a:pt x="1" y="731"/>
                    <a:pt x="1" y="1132"/>
                  </a:cubicBezTo>
                  <a:cubicBezTo>
                    <a:pt x="3" y="2766"/>
                    <a:pt x="1326" y="4089"/>
                    <a:pt x="2958" y="4089"/>
                  </a:cubicBezTo>
                  <a:cubicBezTo>
                    <a:pt x="3774" y="4089"/>
                    <a:pt x="4514" y="3759"/>
                    <a:pt x="5048" y="3223"/>
                  </a:cubicBezTo>
                  <a:lnTo>
                    <a:pt x="2958" y="1132"/>
                  </a:lnTo>
                  <a:lnTo>
                    <a:pt x="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7"/>
            <p:cNvSpPr/>
            <p:nvPr/>
          </p:nvSpPr>
          <p:spPr>
            <a:xfrm>
              <a:off x="8285154" y="2029794"/>
              <a:ext cx="158235" cy="258175"/>
            </a:xfrm>
            <a:custGeom>
              <a:rect b="b" l="l" r="r" t="t"/>
              <a:pathLst>
                <a:path extrusionOk="0" h="4823" w="2956">
                  <a:moveTo>
                    <a:pt x="1132" y="1"/>
                  </a:moveTo>
                  <a:lnTo>
                    <a:pt x="1" y="2732"/>
                  </a:lnTo>
                  <a:lnTo>
                    <a:pt x="2090" y="4823"/>
                  </a:lnTo>
                  <a:cubicBezTo>
                    <a:pt x="2625" y="4288"/>
                    <a:pt x="2955" y="3549"/>
                    <a:pt x="2955" y="2732"/>
                  </a:cubicBezTo>
                  <a:cubicBezTo>
                    <a:pt x="2955" y="1501"/>
                    <a:pt x="2203" y="446"/>
                    <a:pt x="11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7"/>
            <p:cNvSpPr/>
            <p:nvPr/>
          </p:nvSpPr>
          <p:spPr>
            <a:xfrm>
              <a:off x="8523410" y="2038894"/>
              <a:ext cx="387450" cy="23607"/>
            </a:xfrm>
            <a:custGeom>
              <a:rect b="b" l="l" r="r" t="t"/>
              <a:pathLst>
                <a:path extrusionOk="0" h="441" w="7238">
                  <a:moveTo>
                    <a:pt x="221" y="0"/>
                  </a:moveTo>
                  <a:cubicBezTo>
                    <a:pt x="98" y="0"/>
                    <a:pt x="1" y="99"/>
                    <a:pt x="1" y="220"/>
                  </a:cubicBezTo>
                  <a:cubicBezTo>
                    <a:pt x="1" y="343"/>
                    <a:pt x="99" y="440"/>
                    <a:pt x="221" y="440"/>
                  </a:cubicBezTo>
                  <a:lnTo>
                    <a:pt x="7018" y="440"/>
                  </a:lnTo>
                  <a:cubicBezTo>
                    <a:pt x="7139" y="440"/>
                    <a:pt x="7238" y="341"/>
                    <a:pt x="7238" y="220"/>
                  </a:cubicBezTo>
                  <a:cubicBezTo>
                    <a:pt x="7238" y="98"/>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7"/>
            <p:cNvSpPr/>
            <p:nvPr/>
          </p:nvSpPr>
          <p:spPr>
            <a:xfrm>
              <a:off x="8523410" y="2101576"/>
              <a:ext cx="387450" cy="23553"/>
            </a:xfrm>
            <a:custGeom>
              <a:rect b="b" l="l" r="r" t="t"/>
              <a:pathLst>
                <a:path extrusionOk="0" h="440" w="7238">
                  <a:moveTo>
                    <a:pt x="221" y="1"/>
                  </a:moveTo>
                  <a:cubicBezTo>
                    <a:pt x="98" y="1"/>
                    <a:pt x="1" y="99"/>
                    <a:pt x="1" y="221"/>
                  </a:cubicBezTo>
                  <a:cubicBezTo>
                    <a:pt x="1" y="342"/>
                    <a:pt x="99" y="440"/>
                    <a:pt x="221" y="440"/>
                  </a:cubicBezTo>
                  <a:lnTo>
                    <a:pt x="7018" y="440"/>
                  </a:lnTo>
                  <a:cubicBezTo>
                    <a:pt x="7139" y="440"/>
                    <a:pt x="7238" y="341"/>
                    <a:pt x="7238" y="221"/>
                  </a:cubicBezTo>
                  <a:cubicBezTo>
                    <a:pt x="7238" y="98"/>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7"/>
            <p:cNvSpPr/>
            <p:nvPr/>
          </p:nvSpPr>
          <p:spPr>
            <a:xfrm>
              <a:off x="8523410" y="2164151"/>
              <a:ext cx="387450" cy="23660"/>
            </a:xfrm>
            <a:custGeom>
              <a:rect b="b" l="l" r="r" t="t"/>
              <a:pathLst>
                <a:path extrusionOk="0" h="442" w="7238">
                  <a:moveTo>
                    <a:pt x="221" y="1"/>
                  </a:moveTo>
                  <a:cubicBezTo>
                    <a:pt x="98" y="1"/>
                    <a:pt x="1" y="101"/>
                    <a:pt x="1" y="221"/>
                  </a:cubicBezTo>
                  <a:cubicBezTo>
                    <a:pt x="1" y="343"/>
                    <a:pt x="99" y="441"/>
                    <a:pt x="221" y="441"/>
                  </a:cubicBezTo>
                  <a:lnTo>
                    <a:pt x="7018" y="441"/>
                  </a:lnTo>
                  <a:cubicBezTo>
                    <a:pt x="7139" y="441"/>
                    <a:pt x="7238" y="343"/>
                    <a:pt x="7238" y="221"/>
                  </a:cubicBezTo>
                  <a:cubicBezTo>
                    <a:pt x="7238" y="99"/>
                    <a:pt x="7138" y="1"/>
                    <a:pt x="7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7"/>
            <p:cNvSpPr/>
            <p:nvPr/>
          </p:nvSpPr>
          <p:spPr>
            <a:xfrm>
              <a:off x="8523410" y="2226887"/>
              <a:ext cx="387450" cy="23607"/>
            </a:xfrm>
            <a:custGeom>
              <a:rect b="b" l="l" r="r" t="t"/>
              <a:pathLst>
                <a:path extrusionOk="0" h="441" w="7238">
                  <a:moveTo>
                    <a:pt x="221" y="0"/>
                  </a:moveTo>
                  <a:cubicBezTo>
                    <a:pt x="98" y="0"/>
                    <a:pt x="1" y="99"/>
                    <a:pt x="1" y="220"/>
                  </a:cubicBezTo>
                  <a:cubicBezTo>
                    <a:pt x="1" y="343"/>
                    <a:pt x="99" y="440"/>
                    <a:pt x="221" y="440"/>
                  </a:cubicBezTo>
                  <a:lnTo>
                    <a:pt x="7018" y="440"/>
                  </a:lnTo>
                  <a:cubicBezTo>
                    <a:pt x="7139" y="440"/>
                    <a:pt x="7238" y="343"/>
                    <a:pt x="7238" y="220"/>
                  </a:cubicBezTo>
                  <a:cubicBezTo>
                    <a:pt x="7238" y="99"/>
                    <a:pt x="7138" y="0"/>
                    <a:pt x="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7"/>
            <p:cNvSpPr/>
            <p:nvPr/>
          </p:nvSpPr>
          <p:spPr>
            <a:xfrm>
              <a:off x="8523517" y="2289569"/>
              <a:ext cx="205448" cy="23553"/>
            </a:xfrm>
            <a:custGeom>
              <a:rect b="b" l="l" r="r" t="t"/>
              <a:pathLst>
                <a:path extrusionOk="0" h="440" w="3838">
                  <a:moveTo>
                    <a:pt x="220" y="1"/>
                  </a:moveTo>
                  <a:cubicBezTo>
                    <a:pt x="98" y="1"/>
                    <a:pt x="1" y="99"/>
                    <a:pt x="1" y="221"/>
                  </a:cubicBezTo>
                  <a:cubicBezTo>
                    <a:pt x="1" y="342"/>
                    <a:pt x="99" y="440"/>
                    <a:pt x="220" y="440"/>
                  </a:cubicBezTo>
                  <a:lnTo>
                    <a:pt x="3618" y="440"/>
                  </a:lnTo>
                  <a:cubicBezTo>
                    <a:pt x="3739" y="440"/>
                    <a:pt x="3838" y="342"/>
                    <a:pt x="3838" y="221"/>
                  </a:cubicBezTo>
                  <a:cubicBezTo>
                    <a:pt x="3838" y="98"/>
                    <a:pt x="3739" y="1"/>
                    <a:pt x="3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77"/>
          <p:cNvSpPr/>
          <p:nvPr/>
        </p:nvSpPr>
        <p:spPr>
          <a:xfrm>
            <a:off x="6152924" y="208170"/>
            <a:ext cx="2360434" cy="1471444"/>
          </a:xfrm>
          <a:custGeom>
            <a:rect b="b" l="l" r="r" t="t"/>
            <a:pathLst>
              <a:path extrusionOk="0" h="44354" w="71151">
                <a:moveTo>
                  <a:pt x="69803" y="438"/>
                </a:moveTo>
                <a:cubicBezTo>
                  <a:pt x="70302" y="438"/>
                  <a:pt x="70710" y="845"/>
                  <a:pt x="70710" y="1347"/>
                </a:cubicBezTo>
                <a:cubicBezTo>
                  <a:pt x="70710" y="1847"/>
                  <a:pt x="70303" y="2254"/>
                  <a:pt x="69803" y="2254"/>
                </a:cubicBezTo>
                <a:cubicBezTo>
                  <a:pt x="69301" y="2254"/>
                  <a:pt x="68893" y="1847"/>
                  <a:pt x="68893" y="1347"/>
                </a:cubicBezTo>
                <a:cubicBezTo>
                  <a:pt x="68893" y="845"/>
                  <a:pt x="69301" y="438"/>
                  <a:pt x="69803" y="438"/>
                </a:cubicBezTo>
                <a:close/>
                <a:moveTo>
                  <a:pt x="24165" y="15357"/>
                </a:moveTo>
                <a:cubicBezTo>
                  <a:pt x="24667" y="15357"/>
                  <a:pt x="25074" y="15766"/>
                  <a:pt x="25074" y="16266"/>
                </a:cubicBezTo>
                <a:cubicBezTo>
                  <a:pt x="25073" y="16766"/>
                  <a:pt x="24666" y="17175"/>
                  <a:pt x="24165" y="17175"/>
                </a:cubicBezTo>
                <a:cubicBezTo>
                  <a:pt x="23664" y="17175"/>
                  <a:pt x="23258" y="16766"/>
                  <a:pt x="23258" y="16266"/>
                </a:cubicBezTo>
                <a:cubicBezTo>
                  <a:pt x="23258" y="15766"/>
                  <a:pt x="23665" y="15357"/>
                  <a:pt x="24165" y="15357"/>
                </a:cubicBezTo>
                <a:close/>
                <a:moveTo>
                  <a:pt x="46983" y="28522"/>
                </a:moveTo>
                <a:cubicBezTo>
                  <a:pt x="47483" y="28522"/>
                  <a:pt x="47892" y="28930"/>
                  <a:pt x="47892" y="29430"/>
                </a:cubicBezTo>
                <a:cubicBezTo>
                  <a:pt x="47892" y="29932"/>
                  <a:pt x="47484" y="30339"/>
                  <a:pt x="46983" y="30339"/>
                </a:cubicBezTo>
                <a:cubicBezTo>
                  <a:pt x="46481" y="30339"/>
                  <a:pt x="46074" y="29931"/>
                  <a:pt x="46074" y="29430"/>
                </a:cubicBezTo>
                <a:cubicBezTo>
                  <a:pt x="46074" y="28928"/>
                  <a:pt x="46481" y="28522"/>
                  <a:pt x="46983" y="28522"/>
                </a:cubicBezTo>
                <a:close/>
                <a:moveTo>
                  <a:pt x="1346" y="42097"/>
                </a:moveTo>
                <a:cubicBezTo>
                  <a:pt x="1847" y="42097"/>
                  <a:pt x="2255" y="42505"/>
                  <a:pt x="2255" y="43006"/>
                </a:cubicBezTo>
                <a:cubicBezTo>
                  <a:pt x="2255" y="43507"/>
                  <a:pt x="1847" y="43915"/>
                  <a:pt x="1346" y="43915"/>
                </a:cubicBezTo>
                <a:cubicBezTo>
                  <a:pt x="845" y="43915"/>
                  <a:pt x="437" y="43508"/>
                  <a:pt x="437" y="43006"/>
                </a:cubicBezTo>
                <a:cubicBezTo>
                  <a:pt x="437" y="42505"/>
                  <a:pt x="845" y="42097"/>
                  <a:pt x="1346" y="42097"/>
                </a:cubicBezTo>
                <a:close/>
                <a:moveTo>
                  <a:pt x="69803" y="0"/>
                </a:moveTo>
                <a:cubicBezTo>
                  <a:pt x="69059" y="0"/>
                  <a:pt x="68455" y="604"/>
                  <a:pt x="68455" y="1347"/>
                </a:cubicBezTo>
                <a:cubicBezTo>
                  <a:pt x="68455" y="1689"/>
                  <a:pt x="68585" y="2001"/>
                  <a:pt x="68796" y="2238"/>
                </a:cubicBezTo>
                <a:lnTo>
                  <a:pt x="47651" y="28262"/>
                </a:lnTo>
                <a:cubicBezTo>
                  <a:pt x="47453" y="28149"/>
                  <a:pt x="47226" y="28083"/>
                  <a:pt x="46983" y="28083"/>
                </a:cubicBezTo>
                <a:cubicBezTo>
                  <a:pt x="46564" y="28083"/>
                  <a:pt x="46190" y="28276"/>
                  <a:pt x="45941" y="28577"/>
                </a:cubicBezTo>
                <a:lnTo>
                  <a:pt x="25425" y="16740"/>
                </a:lnTo>
                <a:cubicBezTo>
                  <a:pt x="25480" y="16591"/>
                  <a:pt x="25512" y="16432"/>
                  <a:pt x="25512" y="16266"/>
                </a:cubicBezTo>
                <a:cubicBezTo>
                  <a:pt x="25512" y="15524"/>
                  <a:pt x="24908" y="14919"/>
                  <a:pt x="24165" y="14919"/>
                </a:cubicBezTo>
                <a:cubicBezTo>
                  <a:pt x="23422" y="14919"/>
                  <a:pt x="22818" y="15524"/>
                  <a:pt x="22818" y="16266"/>
                </a:cubicBezTo>
                <a:cubicBezTo>
                  <a:pt x="22818" y="16597"/>
                  <a:pt x="22938" y="16899"/>
                  <a:pt x="23136" y="17134"/>
                </a:cubicBezTo>
                <a:lnTo>
                  <a:pt x="2042" y="41854"/>
                </a:lnTo>
                <a:cubicBezTo>
                  <a:pt x="1838" y="41731"/>
                  <a:pt x="1600" y="41659"/>
                  <a:pt x="1347" y="41659"/>
                </a:cubicBezTo>
                <a:cubicBezTo>
                  <a:pt x="604" y="41659"/>
                  <a:pt x="0" y="42264"/>
                  <a:pt x="0" y="43006"/>
                </a:cubicBezTo>
                <a:cubicBezTo>
                  <a:pt x="0" y="43750"/>
                  <a:pt x="604" y="44353"/>
                  <a:pt x="1347" y="44353"/>
                </a:cubicBezTo>
                <a:cubicBezTo>
                  <a:pt x="2090" y="44353"/>
                  <a:pt x="2695" y="43750"/>
                  <a:pt x="2695" y="43006"/>
                </a:cubicBezTo>
                <a:cubicBezTo>
                  <a:pt x="2695" y="42676"/>
                  <a:pt x="2574" y="42374"/>
                  <a:pt x="2376" y="42138"/>
                </a:cubicBezTo>
                <a:lnTo>
                  <a:pt x="23471" y="17418"/>
                </a:lnTo>
                <a:cubicBezTo>
                  <a:pt x="23674" y="17542"/>
                  <a:pt x="23911" y="17614"/>
                  <a:pt x="24165" y="17614"/>
                </a:cubicBezTo>
                <a:cubicBezTo>
                  <a:pt x="24584" y="17614"/>
                  <a:pt x="24960" y="17420"/>
                  <a:pt x="25207" y="17120"/>
                </a:cubicBezTo>
                <a:lnTo>
                  <a:pt x="45724" y="28957"/>
                </a:lnTo>
                <a:cubicBezTo>
                  <a:pt x="45669" y="29105"/>
                  <a:pt x="45637" y="29262"/>
                  <a:pt x="45637" y="29430"/>
                </a:cubicBezTo>
                <a:cubicBezTo>
                  <a:pt x="45637" y="30173"/>
                  <a:pt x="46242" y="30777"/>
                  <a:pt x="46984" y="30777"/>
                </a:cubicBezTo>
                <a:cubicBezTo>
                  <a:pt x="47728" y="30777"/>
                  <a:pt x="48331" y="30173"/>
                  <a:pt x="48331" y="29430"/>
                </a:cubicBezTo>
                <a:cubicBezTo>
                  <a:pt x="48331" y="29088"/>
                  <a:pt x="48202" y="28777"/>
                  <a:pt x="47992" y="28537"/>
                </a:cubicBezTo>
                <a:lnTo>
                  <a:pt x="69136" y="2515"/>
                </a:lnTo>
                <a:cubicBezTo>
                  <a:pt x="69333" y="2628"/>
                  <a:pt x="69561" y="2692"/>
                  <a:pt x="69804" y="2692"/>
                </a:cubicBezTo>
                <a:cubicBezTo>
                  <a:pt x="70546" y="2692"/>
                  <a:pt x="71151" y="2089"/>
                  <a:pt x="71151" y="1345"/>
                </a:cubicBezTo>
                <a:cubicBezTo>
                  <a:pt x="71149" y="604"/>
                  <a:pt x="70545" y="0"/>
                  <a:pt x="69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7"/>
          <p:cNvSpPr/>
          <p:nvPr/>
        </p:nvSpPr>
        <p:spPr>
          <a:xfrm>
            <a:off x="8042450" y="211213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7"/>
          <p:cNvSpPr/>
          <p:nvPr/>
        </p:nvSpPr>
        <p:spPr>
          <a:xfrm>
            <a:off x="5909621" y="413626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5535758" y="124075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4143750" y="6440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0" name="Google Shape;1110;p77"/>
          <p:cNvGrpSpPr/>
          <p:nvPr/>
        </p:nvGrpSpPr>
        <p:grpSpPr>
          <a:xfrm>
            <a:off x="4859849" y="4200235"/>
            <a:ext cx="486958" cy="486958"/>
            <a:chOff x="6301824" y="2639360"/>
            <a:chExt cx="486958" cy="486958"/>
          </a:xfrm>
        </p:grpSpPr>
        <p:sp>
          <p:nvSpPr>
            <p:cNvPr id="1111" name="Google Shape;1111;p77"/>
            <p:cNvSpPr/>
            <p:nvPr/>
          </p:nvSpPr>
          <p:spPr>
            <a:xfrm>
              <a:off x="6301824" y="2639360"/>
              <a:ext cx="486958" cy="486958"/>
            </a:xfrm>
            <a:custGeom>
              <a:rect b="b" l="l" r="r" t="t"/>
              <a:pathLst>
                <a:path extrusionOk="0" h="6055" w="6055">
                  <a:moveTo>
                    <a:pt x="3027" y="0"/>
                  </a:moveTo>
                  <a:cubicBezTo>
                    <a:pt x="1355" y="0"/>
                    <a:pt x="1" y="1355"/>
                    <a:pt x="1" y="3027"/>
                  </a:cubicBezTo>
                  <a:cubicBezTo>
                    <a:pt x="1" y="4700"/>
                    <a:pt x="1356" y="6054"/>
                    <a:pt x="3027" y="6054"/>
                  </a:cubicBezTo>
                  <a:cubicBezTo>
                    <a:pt x="4700" y="6054"/>
                    <a:pt x="6055" y="4700"/>
                    <a:pt x="6055" y="3027"/>
                  </a:cubicBezTo>
                  <a:cubicBezTo>
                    <a:pt x="6055" y="1355"/>
                    <a:pt x="4698" y="0"/>
                    <a:pt x="3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6330615" y="2667991"/>
              <a:ext cx="429295" cy="429376"/>
            </a:xfrm>
            <a:custGeom>
              <a:rect b="b" l="l" r="r" t="t"/>
              <a:pathLst>
                <a:path extrusionOk="0" h="5339" w="5338">
                  <a:moveTo>
                    <a:pt x="2669" y="263"/>
                  </a:moveTo>
                  <a:cubicBezTo>
                    <a:pt x="3996" y="263"/>
                    <a:pt x="5076" y="1343"/>
                    <a:pt x="5076" y="2670"/>
                  </a:cubicBezTo>
                  <a:cubicBezTo>
                    <a:pt x="5075" y="3996"/>
                    <a:pt x="3996" y="5076"/>
                    <a:pt x="2669" y="5076"/>
                  </a:cubicBezTo>
                  <a:cubicBezTo>
                    <a:pt x="1343" y="5076"/>
                    <a:pt x="265" y="3996"/>
                    <a:pt x="265" y="2670"/>
                  </a:cubicBezTo>
                  <a:cubicBezTo>
                    <a:pt x="265" y="1343"/>
                    <a:pt x="1345" y="263"/>
                    <a:pt x="2669" y="263"/>
                  </a:cubicBezTo>
                  <a:close/>
                  <a:moveTo>
                    <a:pt x="2669" y="1"/>
                  </a:moveTo>
                  <a:cubicBezTo>
                    <a:pt x="1198" y="1"/>
                    <a:pt x="0" y="1198"/>
                    <a:pt x="0" y="2670"/>
                  </a:cubicBezTo>
                  <a:cubicBezTo>
                    <a:pt x="0" y="4141"/>
                    <a:pt x="1198" y="5338"/>
                    <a:pt x="2669" y="5338"/>
                  </a:cubicBezTo>
                  <a:cubicBezTo>
                    <a:pt x="4142" y="5338"/>
                    <a:pt x="5338" y="4141"/>
                    <a:pt x="5338" y="2670"/>
                  </a:cubicBezTo>
                  <a:cubicBezTo>
                    <a:pt x="5338" y="1199"/>
                    <a:pt x="4140"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6419950" y="2760200"/>
              <a:ext cx="230235" cy="244984"/>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Dataset</a:t>
            </a:r>
            <a:endParaRPr/>
          </a:p>
        </p:txBody>
      </p:sp>
      <p:pic>
        <p:nvPicPr>
          <p:cNvPr id="745" name="Google Shape;745;p46"/>
          <p:cNvPicPr preferRelativeResize="0"/>
          <p:nvPr/>
        </p:nvPicPr>
        <p:blipFill>
          <a:blip r:embed="rId3">
            <a:alphaModFix/>
          </a:blip>
          <a:stretch>
            <a:fillRect/>
          </a:stretch>
        </p:blipFill>
        <p:spPr>
          <a:xfrm>
            <a:off x="1385788" y="1229488"/>
            <a:ext cx="6372425" cy="345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Preliminary Data Analysis</a:t>
            </a:r>
            <a:endParaRPr/>
          </a:p>
        </p:txBody>
      </p:sp>
      <p:pic>
        <p:nvPicPr>
          <p:cNvPr id="751" name="Google Shape;751;p47"/>
          <p:cNvPicPr preferRelativeResize="0"/>
          <p:nvPr/>
        </p:nvPicPr>
        <p:blipFill>
          <a:blip r:embed="rId3">
            <a:alphaModFix/>
          </a:blip>
          <a:stretch>
            <a:fillRect/>
          </a:stretch>
        </p:blipFill>
        <p:spPr>
          <a:xfrm>
            <a:off x="1923024" y="1482824"/>
            <a:ext cx="5297950" cy="282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pic>
        <p:nvPicPr>
          <p:cNvPr id="757" name="Google Shape;757;p48"/>
          <p:cNvPicPr preferRelativeResize="0"/>
          <p:nvPr/>
        </p:nvPicPr>
        <p:blipFill>
          <a:blip r:embed="rId3">
            <a:alphaModFix/>
          </a:blip>
          <a:stretch>
            <a:fillRect/>
          </a:stretch>
        </p:blipFill>
        <p:spPr>
          <a:xfrm>
            <a:off x="1402363" y="1224050"/>
            <a:ext cx="4871572" cy="2454800"/>
          </a:xfrm>
          <a:prstGeom prst="rect">
            <a:avLst/>
          </a:prstGeom>
          <a:noFill/>
          <a:ln>
            <a:noFill/>
          </a:ln>
        </p:spPr>
      </p:pic>
      <p:pic>
        <p:nvPicPr>
          <p:cNvPr id="758" name="Google Shape;758;p48"/>
          <p:cNvPicPr preferRelativeResize="0"/>
          <p:nvPr/>
        </p:nvPicPr>
        <p:blipFill>
          <a:blip r:embed="rId4">
            <a:alphaModFix/>
          </a:blip>
          <a:stretch>
            <a:fillRect/>
          </a:stretch>
        </p:blipFill>
        <p:spPr>
          <a:xfrm>
            <a:off x="4217088" y="1981850"/>
            <a:ext cx="3524552" cy="26987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pic>
        <p:nvPicPr>
          <p:cNvPr id="764" name="Google Shape;764;p49"/>
          <p:cNvPicPr preferRelativeResize="0"/>
          <p:nvPr/>
        </p:nvPicPr>
        <p:blipFill>
          <a:blip r:embed="rId3">
            <a:alphaModFix/>
          </a:blip>
          <a:stretch>
            <a:fillRect/>
          </a:stretch>
        </p:blipFill>
        <p:spPr>
          <a:xfrm>
            <a:off x="1131750" y="1862313"/>
            <a:ext cx="6880475" cy="21905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0"/>
          <p:cNvSpPr txBox="1"/>
          <p:nvPr>
            <p:ph type="title"/>
          </p:nvPr>
        </p:nvSpPr>
        <p:spPr>
          <a:xfrm>
            <a:off x="720000" y="2338200"/>
            <a:ext cx="4660800" cy="9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Trading Strategy 1:</a:t>
            </a:r>
            <a:endParaRPr sz="2600"/>
          </a:p>
          <a:p>
            <a:pPr indent="0" lvl="0" marL="0" rtl="0" algn="l">
              <a:spcBef>
                <a:spcPts val="0"/>
              </a:spcBef>
              <a:spcAft>
                <a:spcPts val="0"/>
              </a:spcAft>
              <a:buNone/>
            </a:pPr>
            <a:r>
              <a:rPr lang="en" sz="2600"/>
              <a:t>Stepwise Regression</a:t>
            </a:r>
            <a:endParaRPr sz="2600"/>
          </a:p>
        </p:txBody>
      </p:sp>
      <p:sp>
        <p:nvSpPr>
          <p:cNvPr id="770" name="Google Shape;770;p50"/>
          <p:cNvSpPr txBox="1"/>
          <p:nvPr>
            <p:ph idx="2" type="title"/>
          </p:nvPr>
        </p:nvSpPr>
        <p:spPr>
          <a:xfrm>
            <a:off x="842800" y="1461625"/>
            <a:ext cx="1013700" cy="8418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5300"/>
              <a:t>02</a:t>
            </a:r>
            <a:endParaRPr sz="5300"/>
          </a:p>
        </p:txBody>
      </p:sp>
      <p:grpSp>
        <p:nvGrpSpPr>
          <p:cNvPr id="771" name="Google Shape;771;p50"/>
          <p:cNvGrpSpPr/>
          <p:nvPr/>
        </p:nvGrpSpPr>
        <p:grpSpPr>
          <a:xfrm flipH="1">
            <a:off x="5218940" y="872687"/>
            <a:ext cx="1466938" cy="1649563"/>
            <a:chOff x="7225700" y="349275"/>
            <a:chExt cx="1205075" cy="1355100"/>
          </a:xfrm>
        </p:grpSpPr>
        <p:sp>
          <p:nvSpPr>
            <p:cNvPr id="772" name="Google Shape;772;p50"/>
            <p:cNvSpPr/>
            <p:nvPr/>
          </p:nvSpPr>
          <p:spPr>
            <a:xfrm>
              <a:off x="7435925" y="559425"/>
              <a:ext cx="484150" cy="484200"/>
            </a:xfrm>
            <a:custGeom>
              <a:rect b="b" l="l" r="r" t="t"/>
              <a:pathLst>
                <a:path extrusionOk="0" h="19368" w="19366">
                  <a:moveTo>
                    <a:pt x="9683" y="220"/>
                  </a:moveTo>
                  <a:cubicBezTo>
                    <a:pt x="14901" y="220"/>
                    <a:pt x="19145" y="4466"/>
                    <a:pt x="19145" y="9684"/>
                  </a:cubicBezTo>
                  <a:cubicBezTo>
                    <a:pt x="19145" y="14902"/>
                    <a:pt x="14901" y="19148"/>
                    <a:pt x="9683" y="19148"/>
                  </a:cubicBezTo>
                  <a:cubicBezTo>
                    <a:pt x="4464" y="19148"/>
                    <a:pt x="218" y="14902"/>
                    <a:pt x="218" y="9684"/>
                  </a:cubicBezTo>
                  <a:cubicBezTo>
                    <a:pt x="218" y="4466"/>
                    <a:pt x="4464" y="220"/>
                    <a:pt x="9683" y="220"/>
                  </a:cubicBezTo>
                  <a:close/>
                  <a:moveTo>
                    <a:pt x="9683" y="1"/>
                  </a:moveTo>
                  <a:cubicBezTo>
                    <a:pt x="4344" y="1"/>
                    <a:pt x="0" y="4344"/>
                    <a:pt x="0" y="9684"/>
                  </a:cubicBezTo>
                  <a:cubicBezTo>
                    <a:pt x="0" y="15023"/>
                    <a:pt x="4344" y="19368"/>
                    <a:pt x="9683" y="19368"/>
                  </a:cubicBezTo>
                  <a:cubicBezTo>
                    <a:pt x="15021" y="19368"/>
                    <a:pt x="19365" y="15024"/>
                    <a:pt x="19365" y="9684"/>
                  </a:cubicBezTo>
                  <a:cubicBezTo>
                    <a:pt x="19365" y="4346"/>
                    <a:pt x="15021" y="1"/>
                    <a:pt x="968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7225700" y="349275"/>
              <a:ext cx="904525" cy="904475"/>
            </a:xfrm>
            <a:custGeom>
              <a:rect b="b" l="l" r="r" t="t"/>
              <a:pathLst>
                <a:path extrusionOk="0" h="36179" w="36181">
                  <a:moveTo>
                    <a:pt x="19988" y="218"/>
                  </a:moveTo>
                  <a:cubicBezTo>
                    <a:pt x="20761" y="218"/>
                    <a:pt x="21392" y="848"/>
                    <a:pt x="21392" y="1621"/>
                  </a:cubicBezTo>
                  <a:lnTo>
                    <a:pt x="21392" y="4064"/>
                  </a:lnTo>
                  <a:lnTo>
                    <a:pt x="21475" y="4084"/>
                  </a:lnTo>
                  <a:cubicBezTo>
                    <a:pt x="22932" y="4437"/>
                    <a:pt x="24319" y="5010"/>
                    <a:pt x="25594" y="5789"/>
                  </a:cubicBezTo>
                  <a:lnTo>
                    <a:pt x="25668" y="5834"/>
                  </a:lnTo>
                  <a:lnTo>
                    <a:pt x="27394" y="4109"/>
                  </a:lnTo>
                  <a:cubicBezTo>
                    <a:pt x="27658" y="3844"/>
                    <a:pt x="28011" y="3699"/>
                    <a:pt x="28385" y="3699"/>
                  </a:cubicBezTo>
                  <a:cubicBezTo>
                    <a:pt x="28760" y="3699"/>
                    <a:pt x="29112" y="3844"/>
                    <a:pt x="29377" y="4109"/>
                  </a:cubicBezTo>
                  <a:lnTo>
                    <a:pt x="32068" y="6799"/>
                  </a:lnTo>
                  <a:cubicBezTo>
                    <a:pt x="32332" y="7065"/>
                    <a:pt x="32478" y="7416"/>
                    <a:pt x="32478" y="7792"/>
                  </a:cubicBezTo>
                  <a:cubicBezTo>
                    <a:pt x="32478" y="8166"/>
                    <a:pt x="32332" y="8518"/>
                    <a:pt x="32068" y="8783"/>
                  </a:cubicBezTo>
                  <a:lnTo>
                    <a:pt x="30342" y="10510"/>
                  </a:lnTo>
                  <a:lnTo>
                    <a:pt x="30387" y="10583"/>
                  </a:lnTo>
                  <a:cubicBezTo>
                    <a:pt x="31168" y="11859"/>
                    <a:pt x="31741" y="13245"/>
                    <a:pt x="32092" y="14702"/>
                  </a:cubicBezTo>
                  <a:lnTo>
                    <a:pt x="32113" y="14785"/>
                  </a:lnTo>
                  <a:lnTo>
                    <a:pt x="34555" y="14785"/>
                  </a:lnTo>
                  <a:cubicBezTo>
                    <a:pt x="35329" y="14785"/>
                    <a:pt x="35957" y="15413"/>
                    <a:pt x="35957" y="16188"/>
                  </a:cubicBezTo>
                  <a:lnTo>
                    <a:pt x="35957" y="19992"/>
                  </a:lnTo>
                  <a:lnTo>
                    <a:pt x="35960" y="19992"/>
                  </a:lnTo>
                  <a:cubicBezTo>
                    <a:pt x="35960" y="20765"/>
                    <a:pt x="35331" y="21393"/>
                    <a:pt x="34557" y="21393"/>
                  </a:cubicBezTo>
                  <a:lnTo>
                    <a:pt x="32115" y="21393"/>
                  </a:lnTo>
                  <a:lnTo>
                    <a:pt x="32094" y="21478"/>
                  </a:lnTo>
                  <a:cubicBezTo>
                    <a:pt x="31744" y="22934"/>
                    <a:pt x="31172" y="24319"/>
                    <a:pt x="30390" y="25597"/>
                  </a:cubicBezTo>
                  <a:lnTo>
                    <a:pt x="30345" y="25670"/>
                  </a:lnTo>
                  <a:lnTo>
                    <a:pt x="32071" y="27394"/>
                  </a:lnTo>
                  <a:cubicBezTo>
                    <a:pt x="32617" y="27941"/>
                    <a:pt x="32617" y="28832"/>
                    <a:pt x="32071" y="29378"/>
                  </a:cubicBezTo>
                  <a:lnTo>
                    <a:pt x="29379" y="32068"/>
                  </a:lnTo>
                  <a:cubicBezTo>
                    <a:pt x="29115" y="32334"/>
                    <a:pt x="28762" y="32479"/>
                    <a:pt x="28387" y="32479"/>
                  </a:cubicBezTo>
                  <a:cubicBezTo>
                    <a:pt x="28012" y="32479"/>
                    <a:pt x="27660" y="32334"/>
                    <a:pt x="27395" y="32068"/>
                  </a:cubicBezTo>
                  <a:lnTo>
                    <a:pt x="25670" y="30343"/>
                  </a:lnTo>
                  <a:lnTo>
                    <a:pt x="25595" y="30387"/>
                  </a:lnTo>
                  <a:cubicBezTo>
                    <a:pt x="24323" y="31166"/>
                    <a:pt x="22935" y="31739"/>
                    <a:pt x="21476" y="32092"/>
                  </a:cubicBezTo>
                  <a:lnTo>
                    <a:pt x="21393" y="32113"/>
                  </a:lnTo>
                  <a:lnTo>
                    <a:pt x="21393" y="34555"/>
                  </a:lnTo>
                  <a:cubicBezTo>
                    <a:pt x="21393" y="35328"/>
                    <a:pt x="20762" y="35958"/>
                    <a:pt x="19989" y="35958"/>
                  </a:cubicBezTo>
                  <a:lnTo>
                    <a:pt x="16185" y="35958"/>
                  </a:lnTo>
                  <a:cubicBezTo>
                    <a:pt x="15412" y="35958"/>
                    <a:pt x="14782" y="35328"/>
                    <a:pt x="14782" y="34555"/>
                  </a:cubicBezTo>
                  <a:lnTo>
                    <a:pt x="14782" y="32113"/>
                  </a:lnTo>
                  <a:lnTo>
                    <a:pt x="14699" y="32092"/>
                  </a:lnTo>
                  <a:cubicBezTo>
                    <a:pt x="13238" y="31739"/>
                    <a:pt x="11853" y="31166"/>
                    <a:pt x="10580" y="30387"/>
                  </a:cubicBezTo>
                  <a:lnTo>
                    <a:pt x="10507" y="30343"/>
                  </a:lnTo>
                  <a:lnTo>
                    <a:pt x="8781" y="32068"/>
                  </a:lnTo>
                  <a:cubicBezTo>
                    <a:pt x="8517" y="32334"/>
                    <a:pt x="8164" y="32479"/>
                    <a:pt x="7789" y="32479"/>
                  </a:cubicBezTo>
                  <a:cubicBezTo>
                    <a:pt x="7414" y="32479"/>
                    <a:pt x="7062" y="32334"/>
                    <a:pt x="6797" y="32068"/>
                  </a:cubicBezTo>
                  <a:lnTo>
                    <a:pt x="4106" y="29378"/>
                  </a:lnTo>
                  <a:cubicBezTo>
                    <a:pt x="3560" y="28831"/>
                    <a:pt x="3560" y="27941"/>
                    <a:pt x="4106" y="27394"/>
                  </a:cubicBezTo>
                  <a:lnTo>
                    <a:pt x="5833" y="25670"/>
                  </a:lnTo>
                  <a:lnTo>
                    <a:pt x="5788" y="25597"/>
                  </a:lnTo>
                  <a:cubicBezTo>
                    <a:pt x="5009" y="24324"/>
                    <a:pt x="4435" y="22939"/>
                    <a:pt x="4084" y="21478"/>
                  </a:cubicBezTo>
                  <a:lnTo>
                    <a:pt x="4063" y="21393"/>
                  </a:lnTo>
                  <a:lnTo>
                    <a:pt x="1622" y="21393"/>
                  </a:lnTo>
                  <a:cubicBezTo>
                    <a:pt x="847" y="21393"/>
                    <a:pt x="218" y="20764"/>
                    <a:pt x="218" y="19992"/>
                  </a:cubicBezTo>
                  <a:lnTo>
                    <a:pt x="218" y="16188"/>
                  </a:lnTo>
                  <a:cubicBezTo>
                    <a:pt x="218" y="15415"/>
                    <a:pt x="847" y="14785"/>
                    <a:pt x="1622" y="14785"/>
                  </a:cubicBezTo>
                  <a:lnTo>
                    <a:pt x="4063" y="14785"/>
                  </a:lnTo>
                  <a:lnTo>
                    <a:pt x="4084" y="14702"/>
                  </a:lnTo>
                  <a:cubicBezTo>
                    <a:pt x="4435" y="13241"/>
                    <a:pt x="5007" y="11855"/>
                    <a:pt x="5787" y="10583"/>
                  </a:cubicBezTo>
                  <a:lnTo>
                    <a:pt x="5832" y="10510"/>
                  </a:lnTo>
                  <a:lnTo>
                    <a:pt x="4106" y="8783"/>
                  </a:lnTo>
                  <a:cubicBezTo>
                    <a:pt x="3560" y="8237"/>
                    <a:pt x="3560" y="7347"/>
                    <a:pt x="4106" y="6799"/>
                  </a:cubicBezTo>
                  <a:lnTo>
                    <a:pt x="6797" y="4109"/>
                  </a:lnTo>
                  <a:cubicBezTo>
                    <a:pt x="7062" y="3844"/>
                    <a:pt x="7414" y="3699"/>
                    <a:pt x="7788" y="3699"/>
                  </a:cubicBezTo>
                  <a:cubicBezTo>
                    <a:pt x="8163" y="3699"/>
                    <a:pt x="8516" y="3844"/>
                    <a:pt x="8780" y="4109"/>
                  </a:cubicBezTo>
                  <a:lnTo>
                    <a:pt x="10506" y="5834"/>
                  </a:lnTo>
                  <a:lnTo>
                    <a:pt x="10579" y="5789"/>
                  </a:lnTo>
                  <a:cubicBezTo>
                    <a:pt x="11853" y="5010"/>
                    <a:pt x="13240" y="4437"/>
                    <a:pt x="14698" y="4084"/>
                  </a:cubicBezTo>
                  <a:lnTo>
                    <a:pt x="14781" y="4064"/>
                  </a:lnTo>
                  <a:lnTo>
                    <a:pt x="14781" y="1621"/>
                  </a:lnTo>
                  <a:cubicBezTo>
                    <a:pt x="14781" y="848"/>
                    <a:pt x="15412" y="218"/>
                    <a:pt x="16184" y="218"/>
                  </a:cubicBezTo>
                  <a:close/>
                  <a:moveTo>
                    <a:pt x="16188" y="0"/>
                  </a:moveTo>
                  <a:cubicBezTo>
                    <a:pt x="15293" y="0"/>
                    <a:pt x="14565" y="728"/>
                    <a:pt x="14565" y="1622"/>
                  </a:cubicBezTo>
                  <a:lnTo>
                    <a:pt x="14565" y="3892"/>
                  </a:lnTo>
                  <a:cubicBezTo>
                    <a:pt x="13144" y="4244"/>
                    <a:pt x="11792" y="4803"/>
                    <a:pt x="10542" y="5556"/>
                  </a:cubicBezTo>
                  <a:lnTo>
                    <a:pt x="8939" y="3952"/>
                  </a:lnTo>
                  <a:cubicBezTo>
                    <a:pt x="8631" y="3646"/>
                    <a:pt x="8225" y="3478"/>
                    <a:pt x="7791" y="3478"/>
                  </a:cubicBezTo>
                  <a:cubicBezTo>
                    <a:pt x="7358" y="3478"/>
                    <a:pt x="6950" y="3646"/>
                    <a:pt x="6644" y="3952"/>
                  </a:cubicBezTo>
                  <a:lnTo>
                    <a:pt x="3954" y="6643"/>
                  </a:lnTo>
                  <a:cubicBezTo>
                    <a:pt x="3322" y="7275"/>
                    <a:pt x="3322" y="8305"/>
                    <a:pt x="3954" y="8937"/>
                  </a:cubicBezTo>
                  <a:lnTo>
                    <a:pt x="5556" y="10542"/>
                  </a:lnTo>
                  <a:cubicBezTo>
                    <a:pt x="4803" y="11788"/>
                    <a:pt x="4244" y="13143"/>
                    <a:pt x="3892" y="14565"/>
                  </a:cubicBezTo>
                  <a:lnTo>
                    <a:pt x="1623" y="14565"/>
                  </a:lnTo>
                  <a:cubicBezTo>
                    <a:pt x="728" y="14565"/>
                    <a:pt x="1" y="15293"/>
                    <a:pt x="1" y="16188"/>
                  </a:cubicBezTo>
                  <a:lnTo>
                    <a:pt x="1" y="19991"/>
                  </a:lnTo>
                  <a:cubicBezTo>
                    <a:pt x="1" y="20886"/>
                    <a:pt x="728" y="21614"/>
                    <a:pt x="1623" y="21614"/>
                  </a:cubicBezTo>
                  <a:lnTo>
                    <a:pt x="3892" y="21614"/>
                  </a:lnTo>
                  <a:cubicBezTo>
                    <a:pt x="4244" y="23038"/>
                    <a:pt x="4803" y="24391"/>
                    <a:pt x="5556" y="25637"/>
                  </a:cubicBezTo>
                  <a:lnTo>
                    <a:pt x="3952" y="27240"/>
                  </a:lnTo>
                  <a:cubicBezTo>
                    <a:pt x="3319" y="27872"/>
                    <a:pt x="3319" y="28902"/>
                    <a:pt x="3952" y="29534"/>
                  </a:cubicBezTo>
                  <a:lnTo>
                    <a:pt x="6643" y="32226"/>
                  </a:lnTo>
                  <a:cubicBezTo>
                    <a:pt x="6949" y="32531"/>
                    <a:pt x="7356" y="32700"/>
                    <a:pt x="7790" y="32700"/>
                  </a:cubicBezTo>
                  <a:cubicBezTo>
                    <a:pt x="8223" y="32700"/>
                    <a:pt x="8630" y="32531"/>
                    <a:pt x="8937" y="32226"/>
                  </a:cubicBezTo>
                  <a:lnTo>
                    <a:pt x="10539" y="30621"/>
                  </a:lnTo>
                  <a:cubicBezTo>
                    <a:pt x="11786" y="31374"/>
                    <a:pt x="13140" y="31934"/>
                    <a:pt x="14563" y="32285"/>
                  </a:cubicBezTo>
                  <a:lnTo>
                    <a:pt x="14563" y="34556"/>
                  </a:lnTo>
                  <a:cubicBezTo>
                    <a:pt x="14563" y="35451"/>
                    <a:pt x="15290" y="36179"/>
                    <a:pt x="16185" y="36179"/>
                  </a:cubicBezTo>
                  <a:lnTo>
                    <a:pt x="19989" y="36179"/>
                  </a:lnTo>
                  <a:cubicBezTo>
                    <a:pt x="20884" y="36179"/>
                    <a:pt x="21613" y="35451"/>
                    <a:pt x="21613" y="34556"/>
                  </a:cubicBezTo>
                  <a:lnTo>
                    <a:pt x="21613" y="32285"/>
                  </a:lnTo>
                  <a:cubicBezTo>
                    <a:pt x="23036" y="31935"/>
                    <a:pt x="24389" y="31374"/>
                    <a:pt x="25636" y="30621"/>
                  </a:cubicBezTo>
                  <a:lnTo>
                    <a:pt x="27239" y="32226"/>
                  </a:lnTo>
                  <a:cubicBezTo>
                    <a:pt x="27546" y="32531"/>
                    <a:pt x="27953" y="32701"/>
                    <a:pt x="28386" y="32701"/>
                  </a:cubicBezTo>
                  <a:cubicBezTo>
                    <a:pt x="28819" y="32701"/>
                    <a:pt x="29227" y="32532"/>
                    <a:pt x="29533" y="32226"/>
                  </a:cubicBezTo>
                  <a:lnTo>
                    <a:pt x="32223" y="29534"/>
                  </a:lnTo>
                  <a:cubicBezTo>
                    <a:pt x="32855" y="28902"/>
                    <a:pt x="32855" y="27872"/>
                    <a:pt x="32223" y="27240"/>
                  </a:cubicBezTo>
                  <a:lnTo>
                    <a:pt x="30621" y="25637"/>
                  </a:lnTo>
                  <a:cubicBezTo>
                    <a:pt x="31374" y="24386"/>
                    <a:pt x="31934" y="23033"/>
                    <a:pt x="32285" y="21614"/>
                  </a:cubicBezTo>
                  <a:lnTo>
                    <a:pt x="34555" y="21614"/>
                  </a:lnTo>
                  <a:cubicBezTo>
                    <a:pt x="35450" y="21614"/>
                    <a:pt x="36177" y="20885"/>
                    <a:pt x="36177" y="19991"/>
                  </a:cubicBezTo>
                  <a:lnTo>
                    <a:pt x="36177" y="16188"/>
                  </a:lnTo>
                  <a:cubicBezTo>
                    <a:pt x="36180" y="15293"/>
                    <a:pt x="35452" y="14565"/>
                    <a:pt x="34557" y="14565"/>
                  </a:cubicBezTo>
                  <a:lnTo>
                    <a:pt x="32288" y="14565"/>
                  </a:lnTo>
                  <a:cubicBezTo>
                    <a:pt x="31937" y="13146"/>
                    <a:pt x="31378" y="11792"/>
                    <a:pt x="30623" y="10542"/>
                  </a:cubicBezTo>
                  <a:lnTo>
                    <a:pt x="32226" y="8937"/>
                  </a:lnTo>
                  <a:cubicBezTo>
                    <a:pt x="32531" y="8631"/>
                    <a:pt x="32701" y="8224"/>
                    <a:pt x="32700" y="7791"/>
                  </a:cubicBezTo>
                  <a:cubicBezTo>
                    <a:pt x="32700" y="7358"/>
                    <a:pt x="32531" y="6949"/>
                    <a:pt x="32226" y="6644"/>
                  </a:cubicBezTo>
                  <a:lnTo>
                    <a:pt x="29536" y="3954"/>
                  </a:lnTo>
                  <a:cubicBezTo>
                    <a:pt x="29229" y="3647"/>
                    <a:pt x="28822" y="3479"/>
                    <a:pt x="28389" y="3479"/>
                  </a:cubicBezTo>
                  <a:cubicBezTo>
                    <a:pt x="27955" y="3479"/>
                    <a:pt x="27548" y="3647"/>
                    <a:pt x="27242" y="3954"/>
                  </a:cubicBezTo>
                  <a:lnTo>
                    <a:pt x="25639" y="5556"/>
                  </a:lnTo>
                  <a:cubicBezTo>
                    <a:pt x="24390" y="4803"/>
                    <a:pt x="23037" y="4244"/>
                    <a:pt x="21615" y="3892"/>
                  </a:cubicBezTo>
                  <a:lnTo>
                    <a:pt x="21615" y="1622"/>
                  </a:lnTo>
                  <a:cubicBezTo>
                    <a:pt x="21615" y="728"/>
                    <a:pt x="20888" y="0"/>
                    <a:pt x="1999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8039425" y="1313100"/>
              <a:ext cx="273625" cy="273625"/>
            </a:xfrm>
            <a:custGeom>
              <a:rect b="b" l="l" r="r" t="t"/>
              <a:pathLst>
                <a:path extrusionOk="0" h="10945" w="10945">
                  <a:moveTo>
                    <a:pt x="5473" y="219"/>
                  </a:moveTo>
                  <a:cubicBezTo>
                    <a:pt x="8370" y="219"/>
                    <a:pt x="10726" y="2575"/>
                    <a:pt x="10726" y="5472"/>
                  </a:cubicBezTo>
                  <a:cubicBezTo>
                    <a:pt x="10726" y="8368"/>
                    <a:pt x="8370" y="10724"/>
                    <a:pt x="5473" y="10724"/>
                  </a:cubicBezTo>
                  <a:cubicBezTo>
                    <a:pt x="2577" y="10724"/>
                    <a:pt x="221" y="8368"/>
                    <a:pt x="221" y="5472"/>
                  </a:cubicBezTo>
                  <a:cubicBezTo>
                    <a:pt x="221" y="2576"/>
                    <a:pt x="2577" y="219"/>
                    <a:pt x="5473" y="219"/>
                  </a:cubicBezTo>
                  <a:close/>
                  <a:moveTo>
                    <a:pt x="5473" y="0"/>
                  </a:moveTo>
                  <a:cubicBezTo>
                    <a:pt x="2457" y="0"/>
                    <a:pt x="1" y="2455"/>
                    <a:pt x="1" y="5472"/>
                  </a:cubicBezTo>
                  <a:cubicBezTo>
                    <a:pt x="1" y="8490"/>
                    <a:pt x="2457" y="10945"/>
                    <a:pt x="5473" y="10945"/>
                  </a:cubicBezTo>
                  <a:cubicBezTo>
                    <a:pt x="8490" y="10945"/>
                    <a:pt x="10944" y="8490"/>
                    <a:pt x="10944" y="5472"/>
                  </a:cubicBezTo>
                  <a:cubicBezTo>
                    <a:pt x="10944" y="2455"/>
                    <a:pt x="8490" y="0"/>
                    <a:pt x="547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7921700" y="1195400"/>
              <a:ext cx="509075" cy="508975"/>
            </a:xfrm>
            <a:custGeom>
              <a:rect b="b" l="l" r="r" t="t"/>
              <a:pathLst>
                <a:path extrusionOk="0" h="20359" w="20363">
                  <a:moveTo>
                    <a:pt x="11246" y="220"/>
                  </a:moveTo>
                  <a:cubicBezTo>
                    <a:pt x="11655" y="220"/>
                    <a:pt x="11985" y="550"/>
                    <a:pt x="11985" y="958"/>
                  </a:cubicBezTo>
                  <a:lnTo>
                    <a:pt x="11985" y="2363"/>
                  </a:lnTo>
                  <a:lnTo>
                    <a:pt x="12068" y="2384"/>
                  </a:lnTo>
                  <a:cubicBezTo>
                    <a:pt x="12879" y="2579"/>
                    <a:pt x="13651" y="2899"/>
                    <a:pt x="14361" y="3332"/>
                  </a:cubicBezTo>
                  <a:lnTo>
                    <a:pt x="14434" y="3377"/>
                  </a:lnTo>
                  <a:lnTo>
                    <a:pt x="15427" y="2384"/>
                  </a:lnTo>
                  <a:cubicBezTo>
                    <a:pt x="15566" y="2244"/>
                    <a:pt x="15757" y="2174"/>
                    <a:pt x="15948" y="2174"/>
                  </a:cubicBezTo>
                  <a:cubicBezTo>
                    <a:pt x="16140" y="2174"/>
                    <a:pt x="16331" y="2244"/>
                    <a:pt x="16471" y="2384"/>
                  </a:cubicBezTo>
                  <a:lnTo>
                    <a:pt x="17977" y="3891"/>
                  </a:lnTo>
                  <a:cubicBezTo>
                    <a:pt x="18264" y="4179"/>
                    <a:pt x="18264" y="4646"/>
                    <a:pt x="17977" y="4934"/>
                  </a:cubicBezTo>
                  <a:lnTo>
                    <a:pt x="16985" y="5928"/>
                  </a:lnTo>
                  <a:lnTo>
                    <a:pt x="17030" y="6001"/>
                  </a:lnTo>
                  <a:cubicBezTo>
                    <a:pt x="17465" y="6714"/>
                    <a:pt x="17784" y="7485"/>
                    <a:pt x="17977" y="8294"/>
                  </a:cubicBezTo>
                  <a:lnTo>
                    <a:pt x="17998" y="8378"/>
                  </a:lnTo>
                  <a:lnTo>
                    <a:pt x="19405" y="8378"/>
                  </a:lnTo>
                  <a:cubicBezTo>
                    <a:pt x="19811" y="8378"/>
                    <a:pt x="20141" y="8709"/>
                    <a:pt x="20141" y="9116"/>
                  </a:cubicBezTo>
                  <a:lnTo>
                    <a:pt x="20141" y="11246"/>
                  </a:lnTo>
                  <a:lnTo>
                    <a:pt x="20142" y="11246"/>
                  </a:lnTo>
                  <a:cubicBezTo>
                    <a:pt x="20142" y="11652"/>
                    <a:pt x="19812" y="11984"/>
                    <a:pt x="19406" y="11984"/>
                  </a:cubicBezTo>
                  <a:lnTo>
                    <a:pt x="18000" y="11984"/>
                  </a:lnTo>
                  <a:lnTo>
                    <a:pt x="17979" y="12068"/>
                  </a:lnTo>
                  <a:cubicBezTo>
                    <a:pt x="17785" y="12877"/>
                    <a:pt x="17466" y="13648"/>
                    <a:pt x="17031" y="14361"/>
                  </a:cubicBezTo>
                  <a:lnTo>
                    <a:pt x="16987" y="14434"/>
                  </a:lnTo>
                  <a:lnTo>
                    <a:pt x="17979" y="15426"/>
                  </a:lnTo>
                  <a:cubicBezTo>
                    <a:pt x="18265" y="15714"/>
                    <a:pt x="18265" y="16182"/>
                    <a:pt x="17979" y="16470"/>
                  </a:cubicBezTo>
                  <a:lnTo>
                    <a:pt x="16473" y="17977"/>
                  </a:lnTo>
                  <a:cubicBezTo>
                    <a:pt x="16333" y="18116"/>
                    <a:pt x="16142" y="18185"/>
                    <a:pt x="15951" y="18185"/>
                  </a:cubicBezTo>
                  <a:cubicBezTo>
                    <a:pt x="15760" y="18185"/>
                    <a:pt x="15568" y="18116"/>
                    <a:pt x="15429" y="17977"/>
                  </a:cubicBezTo>
                  <a:lnTo>
                    <a:pt x="14436" y="16983"/>
                  </a:lnTo>
                  <a:lnTo>
                    <a:pt x="14362" y="17029"/>
                  </a:lnTo>
                  <a:cubicBezTo>
                    <a:pt x="13654" y="17462"/>
                    <a:pt x="12883" y="17780"/>
                    <a:pt x="12069" y="17977"/>
                  </a:cubicBezTo>
                  <a:lnTo>
                    <a:pt x="11986" y="17997"/>
                  </a:lnTo>
                  <a:lnTo>
                    <a:pt x="11986" y="19404"/>
                  </a:lnTo>
                  <a:cubicBezTo>
                    <a:pt x="11986" y="19810"/>
                    <a:pt x="11656" y="20141"/>
                    <a:pt x="11248" y="20141"/>
                  </a:cubicBezTo>
                  <a:lnTo>
                    <a:pt x="9117" y="20141"/>
                  </a:lnTo>
                  <a:cubicBezTo>
                    <a:pt x="8710" y="20141"/>
                    <a:pt x="8379" y="19810"/>
                    <a:pt x="8379" y="19404"/>
                  </a:cubicBezTo>
                  <a:lnTo>
                    <a:pt x="8379" y="17997"/>
                  </a:lnTo>
                  <a:lnTo>
                    <a:pt x="8295" y="17977"/>
                  </a:lnTo>
                  <a:cubicBezTo>
                    <a:pt x="7482" y="17780"/>
                    <a:pt x="6710" y="17462"/>
                    <a:pt x="6001" y="17029"/>
                  </a:cubicBezTo>
                  <a:lnTo>
                    <a:pt x="5928" y="16983"/>
                  </a:lnTo>
                  <a:lnTo>
                    <a:pt x="4936" y="17977"/>
                  </a:lnTo>
                  <a:cubicBezTo>
                    <a:pt x="4797" y="18116"/>
                    <a:pt x="4605" y="18185"/>
                    <a:pt x="4414" y="18185"/>
                  </a:cubicBezTo>
                  <a:cubicBezTo>
                    <a:pt x="4223" y="18185"/>
                    <a:pt x="4032" y="18116"/>
                    <a:pt x="3893" y="17977"/>
                  </a:cubicBezTo>
                  <a:lnTo>
                    <a:pt x="2387" y="16470"/>
                  </a:lnTo>
                  <a:cubicBezTo>
                    <a:pt x="2101" y="16182"/>
                    <a:pt x="2101" y="15714"/>
                    <a:pt x="2387" y="15426"/>
                  </a:cubicBezTo>
                  <a:lnTo>
                    <a:pt x="3380" y="14434"/>
                  </a:lnTo>
                  <a:lnTo>
                    <a:pt x="3336" y="14361"/>
                  </a:lnTo>
                  <a:cubicBezTo>
                    <a:pt x="2902" y="13653"/>
                    <a:pt x="2583" y="12881"/>
                    <a:pt x="2387" y="12068"/>
                  </a:cubicBezTo>
                  <a:lnTo>
                    <a:pt x="2366" y="11984"/>
                  </a:lnTo>
                  <a:lnTo>
                    <a:pt x="960" y="11984"/>
                  </a:lnTo>
                  <a:cubicBezTo>
                    <a:pt x="554" y="11984"/>
                    <a:pt x="222" y="11653"/>
                    <a:pt x="222" y="11246"/>
                  </a:cubicBezTo>
                  <a:lnTo>
                    <a:pt x="222" y="9116"/>
                  </a:lnTo>
                  <a:cubicBezTo>
                    <a:pt x="222" y="8710"/>
                    <a:pt x="553" y="8378"/>
                    <a:pt x="960" y="8378"/>
                  </a:cubicBezTo>
                  <a:lnTo>
                    <a:pt x="2366" y="8378"/>
                  </a:lnTo>
                  <a:lnTo>
                    <a:pt x="2387" y="8294"/>
                  </a:lnTo>
                  <a:cubicBezTo>
                    <a:pt x="2583" y="7481"/>
                    <a:pt x="2902" y="6708"/>
                    <a:pt x="3336" y="6001"/>
                  </a:cubicBezTo>
                  <a:lnTo>
                    <a:pt x="3380" y="5928"/>
                  </a:lnTo>
                  <a:lnTo>
                    <a:pt x="2387" y="4934"/>
                  </a:lnTo>
                  <a:cubicBezTo>
                    <a:pt x="2101" y="4646"/>
                    <a:pt x="2101" y="4179"/>
                    <a:pt x="2387" y="3890"/>
                  </a:cubicBezTo>
                  <a:lnTo>
                    <a:pt x="3893" y="2383"/>
                  </a:lnTo>
                  <a:cubicBezTo>
                    <a:pt x="4032" y="2244"/>
                    <a:pt x="4223" y="2174"/>
                    <a:pt x="4414" y="2174"/>
                  </a:cubicBezTo>
                  <a:cubicBezTo>
                    <a:pt x="4606" y="2174"/>
                    <a:pt x="4797" y="2244"/>
                    <a:pt x="4936" y="2383"/>
                  </a:cubicBezTo>
                  <a:lnTo>
                    <a:pt x="5928" y="3377"/>
                  </a:lnTo>
                  <a:lnTo>
                    <a:pt x="6001" y="3332"/>
                  </a:lnTo>
                  <a:cubicBezTo>
                    <a:pt x="6711" y="2899"/>
                    <a:pt x="7482" y="2578"/>
                    <a:pt x="8295" y="2383"/>
                  </a:cubicBezTo>
                  <a:lnTo>
                    <a:pt x="8379" y="2362"/>
                  </a:lnTo>
                  <a:lnTo>
                    <a:pt x="8379" y="958"/>
                  </a:lnTo>
                  <a:cubicBezTo>
                    <a:pt x="8379" y="551"/>
                    <a:pt x="8709" y="220"/>
                    <a:pt x="9117" y="220"/>
                  </a:cubicBezTo>
                  <a:close/>
                  <a:moveTo>
                    <a:pt x="9117" y="0"/>
                  </a:moveTo>
                  <a:cubicBezTo>
                    <a:pt x="8588" y="0"/>
                    <a:pt x="8159" y="430"/>
                    <a:pt x="8159" y="957"/>
                  </a:cubicBezTo>
                  <a:lnTo>
                    <a:pt x="8159" y="2190"/>
                  </a:lnTo>
                  <a:cubicBezTo>
                    <a:pt x="7384" y="2385"/>
                    <a:pt x="6644" y="2690"/>
                    <a:pt x="5960" y="3100"/>
                  </a:cubicBezTo>
                  <a:lnTo>
                    <a:pt x="5089" y="2228"/>
                  </a:lnTo>
                  <a:cubicBezTo>
                    <a:pt x="4908" y="2047"/>
                    <a:pt x="4668" y="1948"/>
                    <a:pt x="4412" y="1948"/>
                  </a:cubicBezTo>
                  <a:cubicBezTo>
                    <a:pt x="4155" y="1948"/>
                    <a:pt x="3916" y="2047"/>
                    <a:pt x="3736" y="2228"/>
                  </a:cubicBezTo>
                  <a:lnTo>
                    <a:pt x="2229" y="3734"/>
                  </a:lnTo>
                  <a:cubicBezTo>
                    <a:pt x="1856" y="4108"/>
                    <a:pt x="1856" y="4715"/>
                    <a:pt x="2229" y="5089"/>
                  </a:cubicBezTo>
                  <a:lnTo>
                    <a:pt x="3100" y="5960"/>
                  </a:lnTo>
                  <a:cubicBezTo>
                    <a:pt x="2693" y="6641"/>
                    <a:pt x="2387" y="7380"/>
                    <a:pt x="2191" y="8157"/>
                  </a:cubicBezTo>
                  <a:lnTo>
                    <a:pt x="957" y="8157"/>
                  </a:lnTo>
                  <a:cubicBezTo>
                    <a:pt x="431" y="8157"/>
                    <a:pt x="1" y="8587"/>
                    <a:pt x="1" y="9114"/>
                  </a:cubicBezTo>
                  <a:lnTo>
                    <a:pt x="1" y="11246"/>
                  </a:lnTo>
                  <a:cubicBezTo>
                    <a:pt x="1" y="11773"/>
                    <a:pt x="431" y="12202"/>
                    <a:pt x="957" y="12202"/>
                  </a:cubicBezTo>
                  <a:lnTo>
                    <a:pt x="2191" y="12202"/>
                  </a:lnTo>
                  <a:cubicBezTo>
                    <a:pt x="2388" y="12980"/>
                    <a:pt x="2693" y="13719"/>
                    <a:pt x="3100" y="14401"/>
                  </a:cubicBezTo>
                  <a:lnTo>
                    <a:pt x="2229" y="15271"/>
                  </a:lnTo>
                  <a:cubicBezTo>
                    <a:pt x="1856" y="15643"/>
                    <a:pt x="1856" y="16250"/>
                    <a:pt x="2229" y="16624"/>
                  </a:cubicBezTo>
                  <a:lnTo>
                    <a:pt x="3736" y="18131"/>
                  </a:lnTo>
                  <a:cubicBezTo>
                    <a:pt x="3917" y="18311"/>
                    <a:pt x="4155" y="18412"/>
                    <a:pt x="4412" y="18412"/>
                  </a:cubicBezTo>
                  <a:cubicBezTo>
                    <a:pt x="4668" y="18412"/>
                    <a:pt x="4908" y="18311"/>
                    <a:pt x="5089" y="18131"/>
                  </a:cubicBezTo>
                  <a:lnTo>
                    <a:pt x="5960" y="17260"/>
                  </a:lnTo>
                  <a:cubicBezTo>
                    <a:pt x="6643" y="17667"/>
                    <a:pt x="7383" y="17973"/>
                    <a:pt x="8159" y="18168"/>
                  </a:cubicBezTo>
                  <a:lnTo>
                    <a:pt x="8159" y="19402"/>
                  </a:lnTo>
                  <a:cubicBezTo>
                    <a:pt x="8159" y="19930"/>
                    <a:pt x="8588" y="20359"/>
                    <a:pt x="9117" y="20359"/>
                  </a:cubicBezTo>
                  <a:lnTo>
                    <a:pt x="11246" y="20359"/>
                  </a:lnTo>
                  <a:cubicBezTo>
                    <a:pt x="11775" y="20359"/>
                    <a:pt x="12205" y="19930"/>
                    <a:pt x="12205" y="19402"/>
                  </a:cubicBezTo>
                  <a:lnTo>
                    <a:pt x="12205" y="18168"/>
                  </a:lnTo>
                  <a:cubicBezTo>
                    <a:pt x="12982" y="17973"/>
                    <a:pt x="13720" y="17667"/>
                    <a:pt x="14403" y="17260"/>
                  </a:cubicBezTo>
                  <a:lnTo>
                    <a:pt x="15273" y="18131"/>
                  </a:lnTo>
                  <a:cubicBezTo>
                    <a:pt x="15455" y="18311"/>
                    <a:pt x="15694" y="18412"/>
                    <a:pt x="15950" y="18412"/>
                  </a:cubicBezTo>
                  <a:cubicBezTo>
                    <a:pt x="16206" y="18412"/>
                    <a:pt x="16447" y="18311"/>
                    <a:pt x="16627" y="18131"/>
                  </a:cubicBezTo>
                  <a:lnTo>
                    <a:pt x="18134" y="16624"/>
                  </a:lnTo>
                  <a:cubicBezTo>
                    <a:pt x="18506" y="16250"/>
                    <a:pt x="18506" y="15643"/>
                    <a:pt x="18134" y="15271"/>
                  </a:cubicBezTo>
                  <a:lnTo>
                    <a:pt x="17262" y="14401"/>
                  </a:lnTo>
                  <a:cubicBezTo>
                    <a:pt x="17671" y="13714"/>
                    <a:pt x="17976" y="12975"/>
                    <a:pt x="18171" y="12202"/>
                  </a:cubicBezTo>
                  <a:lnTo>
                    <a:pt x="19405" y="12202"/>
                  </a:lnTo>
                  <a:cubicBezTo>
                    <a:pt x="19931" y="12202"/>
                    <a:pt x="20361" y="11773"/>
                    <a:pt x="20361" y="11246"/>
                  </a:cubicBezTo>
                  <a:lnTo>
                    <a:pt x="20361" y="9116"/>
                  </a:lnTo>
                  <a:cubicBezTo>
                    <a:pt x="20362" y="8587"/>
                    <a:pt x="19933" y="8157"/>
                    <a:pt x="19406" y="8157"/>
                  </a:cubicBezTo>
                  <a:lnTo>
                    <a:pt x="18172" y="8157"/>
                  </a:lnTo>
                  <a:cubicBezTo>
                    <a:pt x="17977" y="7385"/>
                    <a:pt x="17672" y="6646"/>
                    <a:pt x="17263" y="5960"/>
                  </a:cubicBezTo>
                  <a:lnTo>
                    <a:pt x="18135" y="5089"/>
                  </a:lnTo>
                  <a:cubicBezTo>
                    <a:pt x="18507" y="4715"/>
                    <a:pt x="18507" y="4109"/>
                    <a:pt x="18135" y="3734"/>
                  </a:cubicBezTo>
                  <a:lnTo>
                    <a:pt x="16628" y="2228"/>
                  </a:lnTo>
                  <a:cubicBezTo>
                    <a:pt x="16446" y="2047"/>
                    <a:pt x="16207" y="1948"/>
                    <a:pt x="15951" y="1948"/>
                  </a:cubicBezTo>
                  <a:cubicBezTo>
                    <a:pt x="15695" y="1948"/>
                    <a:pt x="15456" y="2047"/>
                    <a:pt x="15274" y="2228"/>
                  </a:cubicBezTo>
                  <a:lnTo>
                    <a:pt x="14404" y="3100"/>
                  </a:lnTo>
                  <a:cubicBezTo>
                    <a:pt x="13720" y="2690"/>
                    <a:pt x="12980" y="2385"/>
                    <a:pt x="12206" y="2190"/>
                  </a:cubicBezTo>
                  <a:lnTo>
                    <a:pt x="12206" y="957"/>
                  </a:lnTo>
                  <a:cubicBezTo>
                    <a:pt x="12206" y="430"/>
                    <a:pt x="11776" y="0"/>
                    <a:pt x="1124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50"/>
          <p:cNvSpPr/>
          <p:nvPr/>
        </p:nvSpPr>
        <p:spPr>
          <a:xfrm>
            <a:off x="8087525" y="2172139"/>
            <a:ext cx="131324" cy="131287"/>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4210121" y="4059013"/>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1203775" y="4208090"/>
            <a:ext cx="172872" cy="172806"/>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7595733" y="1060500"/>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3296075" y="1538844"/>
            <a:ext cx="131324" cy="131269"/>
          </a:xfrm>
          <a:custGeom>
            <a:rect b="b" l="l" r="r" t="t"/>
            <a:pathLst>
              <a:path extrusionOk="0" h="3570" w="3571">
                <a:moveTo>
                  <a:pt x="1477" y="1"/>
                </a:moveTo>
                <a:cubicBezTo>
                  <a:pt x="1336" y="1"/>
                  <a:pt x="1221" y="115"/>
                  <a:pt x="1221" y="257"/>
                </a:cubicBezTo>
                <a:lnTo>
                  <a:pt x="1221" y="1220"/>
                </a:lnTo>
                <a:lnTo>
                  <a:pt x="257" y="1220"/>
                </a:lnTo>
                <a:cubicBezTo>
                  <a:pt x="115" y="1220"/>
                  <a:pt x="1" y="1336"/>
                  <a:pt x="1" y="1476"/>
                </a:cubicBezTo>
                <a:lnTo>
                  <a:pt x="1" y="2095"/>
                </a:lnTo>
                <a:cubicBezTo>
                  <a:pt x="1" y="2236"/>
                  <a:pt x="115" y="2351"/>
                  <a:pt x="257" y="2351"/>
                </a:cubicBezTo>
                <a:lnTo>
                  <a:pt x="1221" y="2351"/>
                </a:lnTo>
                <a:lnTo>
                  <a:pt x="1221" y="3313"/>
                </a:lnTo>
                <a:cubicBezTo>
                  <a:pt x="1221" y="3455"/>
                  <a:pt x="1336" y="3569"/>
                  <a:pt x="1477" y="3569"/>
                </a:cubicBezTo>
                <a:lnTo>
                  <a:pt x="2095" y="3569"/>
                </a:lnTo>
                <a:cubicBezTo>
                  <a:pt x="2237" y="3569"/>
                  <a:pt x="2351" y="3455"/>
                  <a:pt x="2351" y="3313"/>
                </a:cubicBezTo>
                <a:lnTo>
                  <a:pt x="2351" y="2351"/>
                </a:lnTo>
                <a:lnTo>
                  <a:pt x="3316" y="2351"/>
                </a:lnTo>
                <a:cubicBezTo>
                  <a:pt x="3456" y="2351"/>
                  <a:pt x="3571" y="2236"/>
                  <a:pt x="3571" y="2095"/>
                </a:cubicBezTo>
                <a:lnTo>
                  <a:pt x="3571" y="1476"/>
                </a:lnTo>
                <a:cubicBezTo>
                  <a:pt x="3571" y="1337"/>
                  <a:pt x="3456" y="1220"/>
                  <a:pt x="3316" y="1220"/>
                </a:cubicBezTo>
                <a:lnTo>
                  <a:pt x="2351" y="1220"/>
                </a:lnTo>
                <a:lnTo>
                  <a:pt x="2351" y="257"/>
                </a:lnTo>
                <a:cubicBezTo>
                  <a:pt x="2351" y="115"/>
                  <a:pt x="2237" y="1"/>
                  <a:pt x="2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099733" y="802575"/>
            <a:ext cx="104036" cy="104036"/>
          </a:xfrm>
          <a:custGeom>
            <a:rect b="b" l="l" r="r" t="t"/>
            <a:pathLst>
              <a:path extrusionOk="0" h="2829" w="2829">
                <a:moveTo>
                  <a:pt x="1415" y="1"/>
                </a:moveTo>
                <a:cubicBezTo>
                  <a:pt x="633" y="1"/>
                  <a:pt x="1" y="634"/>
                  <a:pt x="1" y="1415"/>
                </a:cubicBezTo>
                <a:cubicBezTo>
                  <a:pt x="1" y="2196"/>
                  <a:pt x="633" y="2829"/>
                  <a:pt x="1415" y="2829"/>
                </a:cubicBezTo>
                <a:cubicBezTo>
                  <a:pt x="2195" y="2829"/>
                  <a:pt x="2829" y="2196"/>
                  <a:pt x="2829" y="1415"/>
                </a:cubicBezTo>
                <a:cubicBezTo>
                  <a:pt x="2829" y="634"/>
                  <a:pt x="2196" y="1"/>
                  <a:pt x="1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p:nvPr/>
        </p:nvSpPr>
        <p:spPr>
          <a:xfrm>
            <a:off x="5218950" y="2338201"/>
            <a:ext cx="1200990" cy="667713"/>
          </a:xfrm>
          <a:custGeom>
            <a:rect b="b" l="l" r="r" t="t"/>
            <a:pathLst>
              <a:path extrusionOk="0" h="13902" w="25005">
                <a:moveTo>
                  <a:pt x="24203" y="0"/>
                </a:moveTo>
                <a:cubicBezTo>
                  <a:pt x="23759" y="0"/>
                  <a:pt x="23400" y="359"/>
                  <a:pt x="23400" y="803"/>
                </a:cubicBezTo>
                <a:cubicBezTo>
                  <a:pt x="23400" y="1028"/>
                  <a:pt x="23492" y="1232"/>
                  <a:pt x="23641" y="1377"/>
                </a:cubicBezTo>
                <a:lnTo>
                  <a:pt x="20686" y="5370"/>
                </a:lnTo>
                <a:cubicBezTo>
                  <a:pt x="20571" y="5307"/>
                  <a:pt x="20443" y="5269"/>
                  <a:pt x="20303" y="5269"/>
                </a:cubicBezTo>
                <a:cubicBezTo>
                  <a:pt x="20016" y="5269"/>
                  <a:pt x="19766" y="5420"/>
                  <a:pt x="19624" y="5646"/>
                </a:cubicBezTo>
                <a:lnTo>
                  <a:pt x="17168" y="4540"/>
                </a:lnTo>
                <a:cubicBezTo>
                  <a:pt x="17190" y="4468"/>
                  <a:pt x="17204" y="4394"/>
                  <a:pt x="17204" y="4316"/>
                </a:cubicBezTo>
                <a:cubicBezTo>
                  <a:pt x="17204" y="3872"/>
                  <a:pt x="16844" y="3514"/>
                  <a:pt x="16402" y="3514"/>
                </a:cubicBezTo>
                <a:cubicBezTo>
                  <a:pt x="15959" y="3514"/>
                  <a:pt x="15599" y="3872"/>
                  <a:pt x="15599" y="4316"/>
                </a:cubicBezTo>
                <a:cubicBezTo>
                  <a:pt x="15599" y="4483"/>
                  <a:pt x="15650" y="4638"/>
                  <a:pt x="15738" y="4766"/>
                </a:cubicBezTo>
                <a:lnTo>
                  <a:pt x="13017" y="7216"/>
                </a:lnTo>
                <a:cubicBezTo>
                  <a:pt x="12876" y="7098"/>
                  <a:pt x="12699" y="7024"/>
                  <a:pt x="12500" y="7024"/>
                </a:cubicBezTo>
                <a:cubicBezTo>
                  <a:pt x="12057" y="7024"/>
                  <a:pt x="11698" y="7384"/>
                  <a:pt x="11698" y="7828"/>
                </a:cubicBezTo>
                <a:cubicBezTo>
                  <a:pt x="11698" y="7906"/>
                  <a:pt x="11714" y="7981"/>
                  <a:pt x="11734" y="8052"/>
                </a:cubicBezTo>
                <a:lnTo>
                  <a:pt x="9281" y="9158"/>
                </a:lnTo>
                <a:cubicBezTo>
                  <a:pt x="9138" y="8932"/>
                  <a:pt x="8889" y="8782"/>
                  <a:pt x="8602" y="8782"/>
                </a:cubicBezTo>
                <a:cubicBezTo>
                  <a:pt x="8159" y="8782"/>
                  <a:pt x="7799" y="9142"/>
                  <a:pt x="7799" y="9584"/>
                </a:cubicBezTo>
                <a:cubicBezTo>
                  <a:pt x="7799" y="9751"/>
                  <a:pt x="7850" y="9907"/>
                  <a:pt x="7937" y="10035"/>
                </a:cubicBezTo>
                <a:lnTo>
                  <a:pt x="5217" y="12485"/>
                </a:lnTo>
                <a:cubicBezTo>
                  <a:pt x="5077" y="12367"/>
                  <a:pt x="4899" y="12294"/>
                  <a:pt x="4702" y="12294"/>
                </a:cubicBezTo>
                <a:cubicBezTo>
                  <a:pt x="4415" y="12294"/>
                  <a:pt x="4165" y="12446"/>
                  <a:pt x="4024" y="12672"/>
                </a:cubicBezTo>
                <a:lnTo>
                  <a:pt x="1568" y="11567"/>
                </a:lnTo>
                <a:cubicBezTo>
                  <a:pt x="1591" y="11495"/>
                  <a:pt x="1604" y="11420"/>
                  <a:pt x="1604" y="11341"/>
                </a:cubicBezTo>
                <a:cubicBezTo>
                  <a:pt x="1604" y="10898"/>
                  <a:pt x="1245" y="10539"/>
                  <a:pt x="802" y="10539"/>
                </a:cubicBezTo>
                <a:cubicBezTo>
                  <a:pt x="359" y="10539"/>
                  <a:pt x="0" y="10898"/>
                  <a:pt x="0" y="11341"/>
                </a:cubicBezTo>
                <a:cubicBezTo>
                  <a:pt x="0" y="11785"/>
                  <a:pt x="359" y="12145"/>
                  <a:pt x="802" y="12145"/>
                </a:cubicBezTo>
                <a:cubicBezTo>
                  <a:pt x="1089" y="12145"/>
                  <a:pt x="1339" y="11993"/>
                  <a:pt x="1481" y="11768"/>
                </a:cubicBezTo>
                <a:lnTo>
                  <a:pt x="3937" y="12874"/>
                </a:lnTo>
                <a:cubicBezTo>
                  <a:pt x="3916" y="12946"/>
                  <a:pt x="3901" y="13020"/>
                  <a:pt x="3901" y="13099"/>
                </a:cubicBezTo>
                <a:cubicBezTo>
                  <a:pt x="3901" y="13542"/>
                  <a:pt x="4260" y="13901"/>
                  <a:pt x="4703" y="13901"/>
                </a:cubicBezTo>
                <a:cubicBezTo>
                  <a:pt x="5146" y="13901"/>
                  <a:pt x="5506" y="13542"/>
                  <a:pt x="5506" y="13099"/>
                </a:cubicBezTo>
                <a:cubicBezTo>
                  <a:pt x="5506" y="12931"/>
                  <a:pt x="5455" y="12776"/>
                  <a:pt x="5367" y="12647"/>
                </a:cubicBezTo>
                <a:lnTo>
                  <a:pt x="8088" y="10197"/>
                </a:lnTo>
                <a:cubicBezTo>
                  <a:pt x="8227" y="10315"/>
                  <a:pt x="8405" y="10389"/>
                  <a:pt x="8603" y="10389"/>
                </a:cubicBezTo>
                <a:cubicBezTo>
                  <a:pt x="9047" y="10389"/>
                  <a:pt x="9405" y="10029"/>
                  <a:pt x="9405" y="9585"/>
                </a:cubicBezTo>
                <a:cubicBezTo>
                  <a:pt x="9405" y="9507"/>
                  <a:pt x="9392" y="9433"/>
                  <a:pt x="9369" y="9361"/>
                </a:cubicBezTo>
                <a:lnTo>
                  <a:pt x="11824" y="8255"/>
                </a:lnTo>
                <a:cubicBezTo>
                  <a:pt x="11965" y="8481"/>
                  <a:pt x="12216" y="8631"/>
                  <a:pt x="12500" y="8631"/>
                </a:cubicBezTo>
                <a:cubicBezTo>
                  <a:pt x="12945" y="8631"/>
                  <a:pt x="13305" y="8273"/>
                  <a:pt x="13305" y="7829"/>
                </a:cubicBezTo>
                <a:cubicBezTo>
                  <a:pt x="13305" y="7662"/>
                  <a:pt x="13253" y="7506"/>
                  <a:pt x="13166" y="7378"/>
                </a:cubicBezTo>
                <a:lnTo>
                  <a:pt x="15886" y="4928"/>
                </a:lnTo>
                <a:cubicBezTo>
                  <a:pt x="16026" y="5046"/>
                  <a:pt x="16203" y="5119"/>
                  <a:pt x="16401" y="5119"/>
                </a:cubicBezTo>
                <a:cubicBezTo>
                  <a:pt x="16688" y="5119"/>
                  <a:pt x="16937" y="4967"/>
                  <a:pt x="17080" y="4741"/>
                </a:cubicBezTo>
                <a:lnTo>
                  <a:pt x="19535" y="5847"/>
                </a:lnTo>
                <a:cubicBezTo>
                  <a:pt x="19514" y="5919"/>
                  <a:pt x="19499" y="5994"/>
                  <a:pt x="19499" y="6072"/>
                </a:cubicBezTo>
                <a:cubicBezTo>
                  <a:pt x="19499" y="6515"/>
                  <a:pt x="19859" y="6875"/>
                  <a:pt x="20303" y="6875"/>
                </a:cubicBezTo>
                <a:cubicBezTo>
                  <a:pt x="20746" y="6875"/>
                  <a:pt x="21105" y="6517"/>
                  <a:pt x="21105" y="6072"/>
                </a:cubicBezTo>
                <a:cubicBezTo>
                  <a:pt x="21105" y="5847"/>
                  <a:pt x="21013" y="5645"/>
                  <a:pt x="20863" y="5499"/>
                </a:cubicBezTo>
                <a:lnTo>
                  <a:pt x="23818" y="1506"/>
                </a:lnTo>
                <a:cubicBezTo>
                  <a:pt x="23933" y="1567"/>
                  <a:pt x="24062" y="1607"/>
                  <a:pt x="24202" y="1607"/>
                </a:cubicBezTo>
                <a:cubicBezTo>
                  <a:pt x="24645" y="1607"/>
                  <a:pt x="25005" y="1248"/>
                  <a:pt x="25005" y="803"/>
                </a:cubicBezTo>
                <a:cubicBezTo>
                  <a:pt x="25005" y="360"/>
                  <a:pt x="24646" y="0"/>
                  <a:pt x="2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50"/>
          <p:cNvGrpSpPr/>
          <p:nvPr/>
        </p:nvGrpSpPr>
        <p:grpSpPr>
          <a:xfrm>
            <a:off x="6035702" y="2150987"/>
            <a:ext cx="2006744" cy="2119814"/>
            <a:chOff x="6035702" y="2150987"/>
            <a:chExt cx="2006744" cy="2119814"/>
          </a:xfrm>
        </p:grpSpPr>
        <p:grpSp>
          <p:nvGrpSpPr>
            <p:cNvPr id="784" name="Google Shape;784;p50"/>
            <p:cNvGrpSpPr/>
            <p:nvPr/>
          </p:nvGrpSpPr>
          <p:grpSpPr>
            <a:xfrm>
              <a:off x="7027876" y="2600305"/>
              <a:ext cx="812507" cy="812426"/>
              <a:chOff x="3326117" y="4061746"/>
              <a:chExt cx="400862" cy="400822"/>
            </a:xfrm>
          </p:grpSpPr>
          <p:sp>
            <p:nvSpPr>
              <p:cNvPr id="785" name="Google Shape;785;p50"/>
              <p:cNvSpPr/>
              <p:nvPr/>
            </p:nvSpPr>
            <p:spPr>
              <a:xfrm>
                <a:off x="3326117" y="4061746"/>
                <a:ext cx="400862" cy="400822"/>
              </a:xfrm>
              <a:custGeom>
                <a:rect b="b" l="l" r="r" t="t"/>
                <a:pathLst>
                  <a:path extrusionOk="0" h="10102" w="10103">
                    <a:moveTo>
                      <a:pt x="5051" y="0"/>
                    </a:moveTo>
                    <a:cubicBezTo>
                      <a:pt x="2262" y="0"/>
                      <a:pt x="1" y="2261"/>
                      <a:pt x="1" y="5051"/>
                    </a:cubicBezTo>
                    <a:cubicBezTo>
                      <a:pt x="1" y="7841"/>
                      <a:pt x="2262" y="10101"/>
                      <a:pt x="5051" y="10101"/>
                    </a:cubicBezTo>
                    <a:cubicBezTo>
                      <a:pt x="7841" y="10101"/>
                      <a:pt x="10103" y="7841"/>
                      <a:pt x="10103" y="5051"/>
                    </a:cubicBezTo>
                    <a:cubicBezTo>
                      <a:pt x="10103" y="2261"/>
                      <a:pt x="7841" y="0"/>
                      <a:pt x="5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a:off x="3349804" y="4085433"/>
                <a:ext cx="353447" cy="353407"/>
              </a:xfrm>
              <a:custGeom>
                <a:rect b="b" l="l" r="r" t="t"/>
                <a:pathLst>
                  <a:path extrusionOk="0" h="8907" w="8908">
                    <a:moveTo>
                      <a:pt x="4453" y="439"/>
                    </a:moveTo>
                    <a:cubicBezTo>
                      <a:pt x="6667" y="439"/>
                      <a:pt x="8468" y="2240"/>
                      <a:pt x="8468" y="4454"/>
                    </a:cubicBezTo>
                    <a:cubicBezTo>
                      <a:pt x="8468" y="6668"/>
                      <a:pt x="6667" y="8468"/>
                      <a:pt x="4453" y="8468"/>
                    </a:cubicBezTo>
                    <a:cubicBezTo>
                      <a:pt x="2240" y="8468"/>
                      <a:pt x="438" y="6668"/>
                      <a:pt x="438" y="4454"/>
                    </a:cubicBezTo>
                    <a:cubicBezTo>
                      <a:pt x="438" y="2240"/>
                      <a:pt x="2240" y="439"/>
                      <a:pt x="4453" y="439"/>
                    </a:cubicBezTo>
                    <a:close/>
                    <a:moveTo>
                      <a:pt x="4453" y="1"/>
                    </a:moveTo>
                    <a:cubicBezTo>
                      <a:pt x="1998" y="1"/>
                      <a:pt x="0" y="1999"/>
                      <a:pt x="0" y="4454"/>
                    </a:cubicBezTo>
                    <a:cubicBezTo>
                      <a:pt x="0" y="6909"/>
                      <a:pt x="1998" y="8907"/>
                      <a:pt x="4453" y="8907"/>
                    </a:cubicBezTo>
                    <a:cubicBezTo>
                      <a:pt x="6909" y="8907"/>
                      <a:pt x="8906" y="6909"/>
                      <a:pt x="8906" y="4454"/>
                    </a:cubicBezTo>
                    <a:cubicBezTo>
                      <a:pt x="8907" y="1999"/>
                      <a:pt x="6910" y="1"/>
                      <a:pt x="4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3456061" y="4152607"/>
                <a:ext cx="140974" cy="219059"/>
              </a:xfrm>
              <a:custGeom>
                <a:rect b="b" l="l" r="r" t="t"/>
                <a:pathLst>
                  <a:path extrusionOk="0" h="5521" w="3553">
                    <a:moveTo>
                      <a:pt x="1486" y="0"/>
                    </a:moveTo>
                    <a:lnTo>
                      <a:pt x="1486" y="646"/>
                    </a:lnTo>
                    <a:cubicBezTo>
                      <a:pt x="535" y="764"/>
                      <a:pt x="71" y="1309"/>
                      <a:pt x="71" y="1956"/>
                    </a:cubicBezTo>
                    <a:cubicBezTo>
                      <a:pt x="71" y="3482"/>
                      <a:pt x="2408" y="3007"/>
                      <a:pt x="2408" y="3659"/>
                    </a:cubicBezTo>
                    <a:cubicBezTo>
                      <a:pt x="2408" y="3859"/>
                      <a:pt x="2221" y="3994"/>
                      <a:pt x="1738" y="3994"/>
                    </a:cubicBezTo>
                    <a:cubicBezTo>
                      <a:pt x="1262" y="3994"/>
                      <a:pt x="746" y="3829"/>
                      <a:pt x="382" y="3588"/>
                    </a:cubicBezTo>
                    <a:lnTo>
                      <a:pt x="0" y="4446"/>
                    </a:lnTo>
                    <a:cubicBezTo>
                      <a:pt x="341" y="4682"/>
                      <a:pt x="899" y="4851"/>
                      <a:pt x="1486" y="4892"/>
                    </a:cubicBezTo>
                    <a:lnTo>
                      <a:pt x="1486" y="5521"/>
                    </a:lnTo>
                    <a:lnTo>
                      <a:pt x="2191" y="5521"/>
                    </a:lnTo>
                    <a:lnTo>
                      <a:pt x="2191" y="4869"/>
                    </a:lnTo>
                    <a:cubicBezTo>
                      <a:pt x="3106" y="4734"/>
                      <a:pt x="3552" y="4194"/>
                      <a:pt x="3552" y="3570"/>
                    </a:cubicBezTo>
                    <a:cubicBezTo>
                      <a:pt x="3552" y="2055"/>
                      <a:pt x="1221" y="2525"/>
                      <a:pt x="1221" y="1897"/>
                    </a:cubicBezTo>
                    <a:cubicBezTo>
                      <a:pt x="1221" y="1691"/>
                      <a:pt x="1398" y="1526"/>
                      <a:pt x="1884" y="1526"/>
                    </a:cubicBezTo>
                    <a:cubicBezTo>
                      <a:pt x="2242" y="1526"/>
                      <a:pt x="2630" y="1633"/>
                      <a:pt x="3024" y="1844"/>
                    </a:cubicBezTo>
                    <a:lnTo>
                      <a:pt x="3383" y="981"/>
                    </a:lnTo>
                    <a:cubicBezTo>
                      <a:pt x="3055" y="787"/>
                      <a:pt x="2625" y="669"/>
                      <a:pt x="2191" y="634"/>
                    </a:cubicBezTo>
                    <a:lnTo>
                      <a:pt x="2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0"/>
            <p:cNvGrpSpPr/>
            <p:nvPr/>
          </p:nvGrpSpPr>
          <p:grpSpPr>
            <a:xfrm>
              <a:off x="7021369" y="3783763"/>
              <a:ext cx="487118" cy="487038"/>
              <a:chOff x="3296082" y="4578621"/>
              <a:chExt cx="240327" cy="240287"/>
            </a:xfrm>
          </p:grpSpPr>
          <p:sp>
            <p:nvSpPr>
              <p:cNvPr id="789" name="Google Shape;789;p50"/>
              <p:cNvSpPr/>
              <p:nvPr/>
            </p:nvSpPr>
            <p:spPr>
              <a:xfrm>
                <a:off x="3296082" y="4578621"/>
                <a:ext cx="240327" cy="240287"/>
              </a:xfrm>
              <a:custGeom>
                <a:rect b="b" l="l" r="r" t="t"/>
                <a:pathLst>
                  <a:path extrusionOk="0" h="6056" w="6057">
                    <a:moveTo>
                      <a:pt x="3029" y="0"/>
                    </a:moveTo>
                    <a:cubicBezTo>
                      <a:pt x="1356" y="0"/>
                      <a:pt x="1" y="1356"/>
                      <a:pt x="1" y="3028"/>
                    </a:cubicBezTo>
                    <a:cubicBezTo>
                      <a:pt x="1" y="4700"/>
                      <a:pt x="1356" y="6056"/>
                      <a:pt x="3029" y="6056"/>
                    </a:cubicBezTo>
                    <a:cubicBezTo>
                      <a:pt x="4701" y="6056"/>
                      <a:pt x="6056" y="4700"/>
                      <a:pt x="6056" y="3028"/>
                    </a:cubicBezTo>
                    <a:cubicBezTo>
                      <a:pt x="6056" y="1356"/>
                      <a:pt x="4701" y="0"/>
                      <a:pt x="30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3310326" y="4592826"/>
                <a:ext cx="211838" cy="211798"/>
              </a:xfrm>
              <a:custGeom>
                <a:rect b="b" l="l" r="r" t="t"/>
                <a:pathLst>
                  <a:path extrusionOk="0" h="5338" w="5339">
                    <a:moveTo>
                      <a:pt x="2670" y="263"/>
                    </a:moveTo>
                    <a:cubicBezTo>
                      <a:pt x="3996" y="263"/>
                      <a:pt x="5076" y="1343"/>
                      <a:pt x="5076" y="2670"/>
                    </a:cubicBezTo>
                    <a:cubicBezTo>
                      <a:pt x="5076" y="3997"/>
                      <a:pt x="3996" y="5075"/>
                      <a:pt x="2670" y="5075"/>
                    </a:cubicBezTo>
                    <a:cubicBezTo>
                      <a:pt x="1343" y="5075"/>
                      <a:pt x="264" y="3996"/>
                      <a:pt x="264" y="2670"/>
                    </a:cubicBezTo>
                    <a:cubicBezTo>
                      <a:pt x="264" y="1343"/>
                      <a:pt x="1343" y="263"/>
                      <a:pt x="2670" y="263"/>
                    </a:cubicBezTo>
                    <a:close/>
                    <a:moveTo>
                      <a:pt x="2670" y="0"/>
                    </a:moveTo>
                    <a:cubicBezTo>
                      <a:pt x="1198" y="0"/>
                      <a:pt x="1" y="1197"/>
                      <a:pt x="1" y="2669"/>
                    </a:cubicBezTo>
                    <a:cubicBezTo>
                      <a:pt x="1" y="4141"/>
                      <a:pt x="1198" y="5338"/>
                      <a:pt x="2670" y="5338"/>
                    </a:cubicBezTo>
                    <a:cubicBezTo>
                      <a:pt x="4141" y="5338"/>
                      <a:pt x="5338" y="4141"/>
                      <a:pt x="5338" y="2669"/>
                    </a:cubicBezTo>
                    <a:cubicBezTo>
                      <a:pt x="5338" y="1198"/>
                      <a:pt x="4141" y="0"/>
                      <a:pt x="2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3373969" y="4633099"/>
                <a:ext cx="84513" cy="131293"/>
              </a:xfrm>
              <a:custGeom>
                <a:rect b="b" l="l" r="r" t="t"/>
                <a:pathLst>
                  <a:path extrusionOk="0" h="3309" w="2130">
                    <a:moveTo>
                      <a:pt x="890" y="0"/>
                    </a:moveTo>
                    <a:lnTo>
                      <a:pt x="890" y="388"/>
                    </a:lnTo>
                    <a:cubicBezTo>
                      <a:pt x="319" y="457"/>
                      <a:pt x="41" y="785"/>
                      <a:pt x="41" y="1172"/>
                    </a:cubicBezTo>
                    <a:cubicBezTo>
                      <a:pt x="41" y="2087"/>
                      <a:pt x="1442" y="1802"/>
                      <a:pt x="1442" y="2193"/>
                    </a:cubicBezTo>
                    <a:cubicBezTo>
                      <a:pt x="1442" y="2312"/>
                      <a:pt x="1329" y="2393"/>
                      <a:pt x="1041" y="2393"/>
                    </a:cubicBezTo>
                    <a:cubicBezTo>
                      <a:pt x="757" y="2393"/>
                      <a:pt x="448" y="2294"/>
                      <a:pt x="228" y="2150"/>
                    </a:cubicBezTo>
                    <a:lnTo>
                      <a:pt x="0" y="2664"/>
                    </a:lnTo>
                    <a:cubicBezTo>
                      <a:pt x="205" y="2806"/>
                      <a:pt x="539" y="2908"/>
                      <a:pt x="891" y="2931"/>
                    </a:cubicBezTo>
                    <a:lnTo>
                      <a:pt x="891" y="3309"/>
                    </a:lnTo>
                    <a:lnTo>
                      <a:pt x="1313" y="3309"/>
                    </a:lnTo>
                    <a:lnTo>
                      <a:pt x="1313" y="2918"/>
                    </a:lnTo>
                    <a:cubicBezTo>
                      <a:pt x="1863" y="2837"/>
                      <a:pt x="2130" y="2513"/>
                      <a:pt x="2130" y="2139"/>
                    </a:cubicBezTo>
                    <a:cubicBezTo>
                      <a:pt x="2130" y="1232"/>
                      <a:pt x="732" y="1514"/>
                      <a:pt x="732" y="1137"/>
                    </a:cubicBezTo>
                    <a:cubicBezTo>
                      <a:pt x="732" y="1015"/>
                      <a:pt x="838" y="916"/>
                      <a:pt x="1130" y="916"/>
                    </a:cubicBezTo>
                    <a:cubicBezTo>
                      <a:pt x="1344" y="916"/>
                      <a:pt x="1576" y="979"/>
                      <a:pt x="1812" y="1106"/>
                    </a:cubicBezTo>
                    <a:lnTo>
                      <a:pt x="2027" y="590"/>
                    </a:lnTo>
                    <a:cubicBezTo>
                      <a:pt x="1830" y="472"/>
                      <a:pt x="1574" y="401"/>
                      <a:pt x="1312" y="381"/>
                    </a:cubicBezTo>
                    <a:lnTo>
                      <a:pt x="1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50"/>
            <p:cNvGrpSpPr/>
            <p:nvPr/>
          </p:nvGrpSpPr>
          <p:grpSpPr>
            <a:xfrm>
              <a:off x="6696066" y="2150987"/>
              <a:ext cx="360694" cy="360694"/>
              <a:chOff x="3132364" y="3888043"/>
              <a:chExt cx="177954" cy="177954"/>
            </a:xfrm>
          </p:grpSpPr>
          <p:sp>
            <p:nvSpPr>
              <p:cNvPr id="793" name="Google Shape;793;p50"/>
              <p:cNvSpPr/>
              <p:nvPr/>
            </p:nvSpPr>
            <p:spPr>
              <a:xfrm>
                <a:off x="3132364" y="3888043"/>
                <a:ext cx="177954" cy="177954"/>
              </a:xfrm>
              <a:custGeom>
                <a:rect b="b" l="l" r="r" t="t"/>
                <a:pathLst>
                  <a:path extrusionOk="0" h="4485" w="4485">
                    <a:moveTo>
                      <a:pt x="2243" y="1"/>
                    </a:moveTo>
                    <a:cubicBezTo>
                      <a:pt x="1006" y="1"/>
                      <a:pt x="1" y="1004"/>
                      <a:pt x="1" y="2243"/>
                    </a:cubicBezTo>
                    <a:cubicBezTo>
                      <a:pt x="1" y="3481"/>
                      <a:pt x="1006" y="4485"/>
                      <a:pt x="2243" y="4485"/>
                    </a:cubicBezTo>
                    <a:cubicBezTo>
                      <a:pt x="3482" y="4485"/>
                      <a:pt x="4485" y="3481"/>
                      <a:pt x="4485" y="2243"/>
                    </a:cubicBezTo>
                    <a:cubicBezTo>
                      <a:pt x="4485" y="1004"/>
                      <a:pt x="3482" y="1"/>
                      <a:pt x="2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3142997" y="3898597"/>
                <a:ext cx="156845" cy="156805"/>
              </a:xfrm>
              <a:custGeom>
                <a:rect b="b" l="l" r="r" t="t"/>
                <a:pathLst>
                  <a:path extrusionOk="0" h="3952" w="3953">
                    <a:moveTo>
                      <a:pt x="1977" y="193"/>
                    </a:moveTo>
                    <a:cubicBezTo>
                      <a:pt x="2959" y="193"/>
                      <a:pt x="3758" y="993"/>
                      <a:pt x="3758" y="1976"/>
                    </a:cubicBezTo>
                    <a:cubicBezTo>
                      <a:pt x="3758" y="2959"/>
                      <a:pt x="2959" y="3757"/>
                      <a:pt x="1977" y="3757"/>
                    </a:cubicBezTo>
                    <a:cubicBezTo>
                      <a:pt x="995" y="3757"/>
                      <a:pt x="195" y="2958"/>
                      <a:pt x="195" y="1976"/>
                    </a:cubicBezTo>
                    <a:cubicBezTo>
                      <a:pt x="195" y="993"/>
                      <a:pt x="995" y="193"/>
                      <a:pt x="1977" y="193"/>
                    </a:cubicBezTo>
                    <a:close/>
                    <a:moveTo>
                      <a:pt x="1977" y="0"/>
                    </a:moveTo>
                    <a:cubicBezTo>
                      <a:pt x="887" y="0"/>
                      <a:pt x="0" y="886"/>
                      <a:pt x="0" y="1976"/>
                    </a:cubicBezTo>
                    <a:cubicBezTo>
                      <a:pt x="0" y="3066"/>
                      <a:pt x="888" y="3951"/>
                      <a:pt x="1977" y="3951"/>
                    </a:cubicBezTo>
                    <a:cubicBezTo>
                      <a:pt x="3067" y="3951"/>
                      <a:pt x="3952" y="3065"/>
                      <a:pt x="3952" y="1976"/>
                    </a:cubicBezTo>
                    <a:cubicBezTo>
                      <a:pt x="3952" y="886"/>
                      <a:pt x="3067"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3190095" y="3928355"/>
                <a:ext cx="62611" cy="97250"/>
              </a:xfrm>
              <a:custGeom>
                <a:rect b="b" l="l" r="r" t="t"/>
                <a:pathLst>
                  <a:path extrusionOk="0" h="2451" w="1578">
                    <a:moveTo>
                      <a:pt x="659" y="1"/>
                    </a:moveTo>
                    <a:lnTo>
                      <a:pt x="659" y="287"/>
                    </a:lnTo>
                    <a:cubicBezTo>
                      <a:pt x="238" y="338"/>
                      <a:pt x="32" y="582"/>
                      <a:pt x="32" y="868"/>
                    </a:cubicBezTo>
                    <a:cubicBezTo>
                      <a:pt x="32" y="1545"/>
                      <a:pt x="1069" y="1335"/>
                      <a:pt x="1069" y="1624"/>
                    </a:cubicBezTo>
                    <a:cubicBezTo>
                      <a:pt x="1069" y="1712"/>
                      <a:pt x="986" y="1773"/>
                      <a:pt x="772" y="1773"/>
                    </a:cubicBezTo>
                    <a:cubicBezTo>
                      <a:pt x="561" y="1773"/>
                      <a:pt x="333" y="1700"/>
                      <a:pt x="171" y="1593"/>
                    </a:cubicBezTo>
                    <a:lnTo>
                      <a:pt x="1" y="1973"/>
                    </a:lnTo>
                    <a:cubicBezTo>
                      <a:pt x="153" y="2078"/>
                      <a:pt x="400" y="2153"/>
                      <a:pt x="661" y="2172"/>
                    </a:cubicBezTo>
                    <a:lnTo>
                      <a:pt x="661" y="2450"/>
                    </a:lnTo>
                    <a:lnTo>
                      <a:pt x="973" y="2450"/>
                    </a:lnTo>
                    <a:lnTo>
                      <a:pt x="973" y="2161"/>
                    </a:lnTo>
                    <a:cubicBezTo>
                      <a:pt x="1379" y="2102"/>
                      <a:pt x="1578" y="1862"/>
                      <a:pt x="1578" y="1587"/>
                    </a:cubicBezTo>
                    <a:cubicBezTo>
                      <a:pt x="1578" y="914"/>
                      <a:pt x="543" y="1123"/>
                      <a:pt x="543" y="843"/>
                    </a:cubicBezTo>
                    <a:cubicBezTo>
                      <a:pt x="543" y="753"/>
                      <a:pt x="621" y="678"/>
                      <a:pt x="837" y="678"/>
                    </a:cubicBezTo>
                    <a:cubicBezTo>
                      <a:pt x="995" y="678"/>
                      <a:pt x="1167" y="726"/>
                      <a:pt x="1342" y="819"/>
                    </a:cubicBezTo>
                    <a:lnTo>
                      <a:pt x="1501" y="436"/>
                    </a:lnTo>
                    <a:cubicBezTo>
                      <a:pt x="1354" y="348"/>
                      <a:pt x="1165" y="297"/>
                      <a:pt x="972" y="282"/>
                    </a:cubicBezTo>
                    <a:lnTo>
                      <a:pt x="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50"/>
            <p:cNvGrpSpPr/>
            <p:nvPr/>
          </p:nvGrpSpPr>
          <p:grpSpPr>
            <a:xfrm>
              <a:off x="6035702" y="3253975"/>
              <a:ext cx="812426" cy="812507"/>
              <a:chOff x="6035702" y="3253975"/>
              <a:chExt cx="812426" cy="812507"/>
            </a:xfrm>
          </p:grpSpPr>
          <p:grpSp>
            <p:nvGrpSpPr>
              <p:cNvPr id="797" name="Google Shape;797;p50"/>
              <p:cNvGrpSpPr/>
              <p:nvPr/>
            </p:nvGrpSpPr>
            <p:grpSpPr>
              <a:xfrm>
                <a:off x="6035702" y="3253975"/>
                <a:ext cx="812426" cy="812507"/>
                <a:chOff x="2742189" y="4442818"/>
                <a:chExt cx="400822" cy="400862"/>
              </a:xfrm>
            </p:grpSpPr>
            <p:sp>
              <p:nvSpPr>
                <p:cNvPr id="798" name="Google Shape;798;p50"/>
                <p:cNvSpPr/>
                <p:nvPr/>
              </p:nvSpPr>
              <p:spPr>
                <a:xfrm>
                  <a:off x="2742189" y="4442818"/>
                  <a:ext cx="400822" cy="400862"/>
                </a:xfrm>
                <a:custGeom>
                  <a:rect b="b" l="l" r="r" t="t"/>
                  <a:pathLst>
                    <a:path extrusionOk="0" h="10103" w="10102">
                      <a:moveTo>
                        <a:pt x="5051" y="1"/>
                      </a:moveTo>
                      <a:cubicBezTo>
                        <a:pt x="2261" y="1"/>
                        <a:pt x="0" y="2262"/>
                        <a:pt x="0" y="5051"/>
                      </a:cubicBezTo>
                      <a:cubicBezTo>
                        <a:pt x="0" y="7841"/>
                        <a:pt x="2261" y="10103"/>
                        <a:pt x="5051" y="10103"/>
                      </a:cubicBezTo>
                      <a:cubicBezTo>
                        <a:pt x="7840" y="10103"/>
                        <a:pt x="10101" y="7841"/>
                        <a:pt x="10101" y="5051"/>
                      </a:cubicBezTo>
                      <a:cubicBezTo>
                        <a:pt x="10101" y="2262"/>
                        <a:pt x="7840" y="1"/>
                        <a:pt x="5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2765876" y="4466545"/>
                  <a:ext cx="353407" cy="353407"/>
                </a:xfrm>
                <a:custGeom>
                  <a:rect b="b" l="l" r="r" t="t"/>
                  <a:pathLst>
                    <a:path extrusionOk="0" h="8907" w="8907">
                      <a:moveTo>
                        <a:pt x="4454" y="439"/>
                      </a:moveTo>
                      <a:cubicBezTo>
                        <a:pt x="6667" y="439"/>
                        <a:pt x="8468" y="2240"/>
                        <a:pt x="8468" y="4453"/>
                      </a:cubicBezTo>
                      <a:cubicBezTo>
                        <a:pt x="8469" y="6667"/>
                        <a:pt x="6667" y="8468"/>
                        <a:pt x="4454" y="8468"/>
                      </a:cubicBezTo>
                      <a:cubicBezTo>
                        <a:pt x="2240" y="8468"/>
                        <a:pt x="439" y="6667"/>
                        <a:pt x="439" y="4453"/>
                      </a:cubicBezTo>
                      <a:cubicBezTo>
                        <a:pt x="439" y="2240"/>
                        <a:pt x="2240" y="439"/>
                        <a:pt x="4454" y="439"/>
                      </a:cubicBezTo>
                      <a:close/>
                      <a:moveTo>
                        <a:pt x="4454" y="0"/>
                      </a:moveTo>
                      <a:cubicBezTo>
                        <a:pt x="1998" y="0"/>
                        <a:pt x="1" y="1998"/>
                        <a:pt x="1" y="4453"/>
                      </a:cubicBezTo>
                      <a:cubicBezTo>
                        <a:pt x="1" y="6909"/>
                        <a:pt x="1998" y="8906"/>
                        <a:pt x="4454" y="8906"/>
                      </a:cubicBezTo>
                      <a:cubicBezTo>
                        <a:pt x="6909" y="8906"/>
                        <a:pt x="8907" y="6909"/>
                        <a:pt x="8907" y="4453"/>
                      </a:cubicBezTo>
                      <a:cubicBezTo>
                        <a:pt x="8907" y="1998"/>
                        <a:pt x="6909" y="0"/>
                        <a:pt x="4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50"/>
              <p:cNvSpPr/>
              <p:nvPr/>
            </p:nvSpPr>
            <p:spPr>
              <a:xfrm>
                <a:off x="6245329" y="3462635"/>
                <a:ext cx="360680" cy="38373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50"/>
            <p:cNvGrpSpPr/>
            <p:nvPr/>
          </p:nvGrpSpPr>
          <p:grpSpPr>
            <a:xfrm>
              <a:off x="7681751" y="3479884"/>
              <a:ext cx="360695" cy="360695"/>
              <a:chOff x="7681751" y="3479884"/>
              <a:chExt cx="360695" cy="360695"/>
            </a:xfrm>
          </p:grpSpPr>
          <p:sp>
            <p:nvSpPr>
              <p:cNvPr id="802" name="Google Shape;802;p50"/>
              <p:cNvSpPr/>
              <p:nvPr/>
            </p:nvSpPr>
            <p:spPr>
              <a:xfrm>
                <a:off x="7681751" y="3479884"/>
                <a:ext cx="360695" cy="360695"/>
              </a:xfrm>
              <a:custGeom>
                <a:rect b="b" l="l" r="r" t="t"/>
                <a:pathLst>
                  <a:path extrusionOk="0" h="4485" w="4485">
                    <a:moveTo>
                      <a:pt x="2242" y="1"/>
                    </a:moveTo>
                    <a:cubicBezTo>
                      <a:pt x="1004" y="1"/>
                      <a:pt x="0" y="1005"/>
                      <a:pt x="0" y="2243"/>
                    </a:cubicBezTo>
                    <a:cubicBezTo>
                      <a:pt x="0" y="3480"/>
                      <a:pt x="1004" y="4485"/>
                      <a:pt x="2242" y="4485"/>
                    </a:cubicBezTo>
                    <a:cubicBezTo>
                      <a:pt x="3482" y="4485"/>
                      <a:pt x="4484" y="3480"/>
                      <a:pt x="4484" y="2243"/>
                    </a:cubicBezTo>
                    <a:cubicBezTo>
                      <a:pt x="4484" y="1005"/>
                      <a:pt x="3480"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7703063" y="3501277"/>
                <a:ext cx="318071" cy="317910"/>
              </a:xfrm>
              <a:custGeom>
                <a:rect b="b" l="l" r="r" t="t"/>
                <a:pathLst>
                  <a:path extrusionOk="0" h="3953" w="3955">
                    <a:moveTo>
                      <a:pt x="1977" y="195"/>
                    </a:moveTo>
                    <a:cubicBezTo>
                      <a:pt x="2960" y="195"/>
                      <a:pt x="3759" y="995"/>
                      <a:pt x="3759" y="1977"/>
                    </a:cubicBezTo>
                    <a:cubicBezTo>
                      <a:pt x="3759" y="2959"/>
                      <a:pt x="2961" y="3758"/>
                      <a:pt x="1977" y="3758"/>
                    </a:cubicBezTo>
                    <a:cubicBezTo>
                      <a:pt x="995" y="3758"/>
                      <a:pt x="195" y="2958"/>
                      <a:pt x="195" y="1977"/>
                    </a:cubicBezTo>
                    <a:cubicBezTo>
                      <a:pt x="195" y="995"/>
                      <a:pt x="995" y="195"/>
                      <a:pt x="1977" y="195"/>
                    </a:cubicBezTo>
                    <a:close/>
                    <a:moveTo>
                      <a:pt x="1977" y="0"/>
                    </a:moveTo>
                    <a:cubicBezTo>
                      <a:pt x="887" y="0"/>
                      <a:pt x="1" y="888"/>
                      <a:pt x="1" y="1977"/>
                    </a:cubicBezTo>
                    <a:cubicBezTo>
                      <a:pt x="1" y="3067"/>
                      <a:pt x="888" y="3952"/>
                      <a:pt x="1977" y="3952"/>
                    </a:cubicBezTo>
                    <a:cubicBezTo>
                      <a:pt x="3068" y="3952"/>
                      <a:pt x="3953" y="3065"/>
                      <a:pt x="3953" y="1977"/>
                    </a:cubicBezTo>
                    <a:cubicBezTo>
                      <a:pt x="3954" y="887"/>
                      <a:pt x="3068" y="0"/>
                      <a:pt x="1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7777433" y="3573824"/>
                <a:ext cx="162390" cy="172805"/>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50"/>
            <p:cNvGrpSpPr/>
            <p:nvPr/>
          </p:nvGrpSpPr>
          <p:grpSpPr>
            <a:xfrm>
              <a:off x="6301824" y="2639360"/>
              <a:ext cx="486958" cy="486958"/>
              <a:chOff x="6301824" y="2639360"/>
              <a:chExt cx="486958" cy="486958"/>
            </a:xfrm>
          </p:grpSpPr>
          <p:sp>
            <p:nvSpPr>
              <p:cNvPr id="806" name="Google Shape;806;p50"/>
              <p:cNvSpPr/>
              <p:nvPr/>
            </p:nvSpPr>
            <p:spPr>
              <a:xfrm>
                <a:off x="6301824" y="2639360"/>
                <a:ext cx="486958" cy="486958"/>
              </a:xfrm>
              <a:custGeom>
                <a:rect b="b" l="l" r="r" t="t"/>
                <a:pathLst>
                  <a:path extrusionOk="0" h="6055" w="6055">
                    <a:moveTo>
                      <a:pt x="3027" y="0"/>
                    </a:moveTo>
                    <a:cubicBezTo>
                      <a:pt x="1355" y="0"/>
                      <a:pt x="1" y="1355"/>
                      <a:pt x="1" y="3027"/>
                    </a:cubicBezTo>
                    <a:cubicBezTo>
                      <a:pt x="1" y="4700"/>
                      <a:pt x="1356" y="6054"/>
                      <a:pt x="3027" y="6054"/>
                    </a:cubicBezTo>
                    <a:cubicBezTo>
                      <a:pt x="4700" y="6054"/>
                      <a:pt x="6055" y="4700"/>
                      <a:pt x="6055" y="3027"/>
                    </a:cubicBezTo>
                    <a:cubicBezTo>
                      <a:pt x="6055" y="1355"/>
                      <a:pt x="4698" y="0"/>
                      <a:pt x="3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6330615" y="2667991"/>
                <a:ext cx="429295" cy="429376"/>
              </a:xfrm>
              <a:custGeom>
                <a:rect b="b" l="l" r="r" t="t"/>
                <a:pathLst>
                  <a:path extrusionOk="0" h="5339" w="5338">
                    <a:moveTo>
                      <a:pt x="2669" y="263"/>
                    </a:moveTo>
                    <a:cubicBezTo>
                      <a:pt x="3996" y="263"/>
                      <a:pt x="5076" y="1343"/>
                      <a:pt x="5076" y="2670"/>
                    </a:cubicBezTo>
                    <a:cubicBezTo>
                      <a:pt x="5075" y="3996"/>
                      <a:pt x="3996" y="5076"/>
                      <a:pt x="2669" y="5076"/>
                    </a:cubicBezTo>
                    <a:cubicBezTo>
                      <a:pt x="1343" y="5076"/>
                      <a:pt x="265" y="3996"/>
                      <a:pt x="265" y="2670"/>
                    </a:cubicBezTo>
                    <a:cubicBezTo>
                      <a:pt x="265" y="1343"/>
                      <a:pt x="1345" y="263"/>
                      <a:pt x="2669" y="263"/>
                    </a:cubicBezTo>
                    <a:close/>
                    <a:moveTo>
                      <a:pt x="2669" y="1"/>
                    </a:moveTo>
                    <a:cubicBezTo>
                      <a:pt x="1198" y="1"/>
                      <a:pt x="0" y="1198"/>
                      <a:pt x="0" y="2670"/>
                    </a:cubicBezTo>
                    <a:cubicBezTo>
                      <a:pt x="0" y="4141"/>
                      <a:pt x="1198" y="5338"/>
                      <a:pt x="2669" y="5338"/>
                    </a:cubicBezTo>
                    <a:cubicBezTo>
                      <a:pt x="4142" y="5338"/>
                      <a:pt x="5338" y="4141"/>
                      <a:pt x="5338" y="2670"/>
                    </a:cubicBezTo>
                    <a:cubicBezTo>
                      <a:pt x="5338" y="1199"/>
                      <a:pt x="4140" y="1"/>
                      <a:pt x="2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419950" y="2760200"/>
                <a:ext cx="230235" cy="244984"/>
              </a:xfrm>
              <a:custGeom>
                <a:rect b="b" l="l" r="r" t="t"/>
                <a:pathLst>
                  <a:path extrusionOk="0" h="5429" w="5103">
                    <a:moveTo>
                      <a:pt x="3155" y="1"/>
                    </a:moveTo>
                    <a:cubicBezTo>
                      <a:pt x="2606" y="1"/>
                      <a:pt x="2141" y="164"/>
                      <a:pt x="1701" y="521"/>
                    </a:cubicBezTo>
                    <a:cubicBezTo>
                      <a:pt x="1263" y="850"/>
                      <a:pt x="960" y="1288"/>
                      <a:pt x="796" y="1837"/>
                    </a:cubicBezTo>
                    <a:lnTo>
                      <a:pt x="1" y="1837"/>
                    </a:lnTo>
                    <a:lnTo>
                      <a:pt x="1" y="2440"/>
                    </a:lnTo>
                    <a:lnTo>
                      <a:pt x="659" y="2440"/>
                    </a:lnTo>
                    <a:lnTo>
                      <a:pt x="659" y="2714"/>
                    </a:lnTo>
                    <a:cubicBezTo>
                      <a:pt x="659" y="2823"/>
                      <a:pt x="659" y="2960"/>
                      <a:pt x="686" y="3069"/>
                    </a:cubicBezTo>
                    <a:lnTo>
                      <a:pt x="1" y="3069"/>
                    </a:lnTo>
                    <a:lnTo>
                      <a:pt x="1" y="3729"/>
                    </a:lnTo>
                    <a:lnTo>
                      <a:pt x="850" y="3729"/>
                    </a:lnTo>
                    <a:cubicBezTo>
                      <a:pt x="1015" y="4249"/>
                      <a:pt x="1317" y="4660"/>
                      <a:pt x="1729" y="4963"/>
                    </a:cubicBezTo>
                    <a:cubicBezTo>
                      <a:pt x="2140" y="5264"/>
                      <a:pt x="2634" y="5429"/>
                      <a:pt x="3154" y="5429"/>
                    </a:cubicBezTo>
                    <a:cubicBezTo>
                      <a:pt x="3950" y="5429"/>
                      <a:pt x="4579" y="5155"/>
                      <a:pt x="5046" y="4551"/>
                    </a:cubicBezTo>
                    <a:lnTo>
                      <a:pt x="4497" y="3892"/>
                    </a:lnTo>
                    <a:cubicBezTo>
                      <a:pt x="4277" y="4114"/>
                      <a:pt x="4059" y="4279"/>
                      <a:pt x="3866" y="4388"/>
                    </a:cubicBezTo>
                    <a:cubicBezTo>
                      <a:pt x="3674" y="4497"/>
                      <a:pt x="3427" y="4552"/>
                      <a:pt x="3153" y="4552"/>
                    </a:cubicBezTo>
                    <a:cubicBezTo>
                      <a:pt x="2577" y="4552"/>
                      <a:pt x="2166" y="4279"/>
                      <a:pt x="1891" y="3756"/>
                    </a:cubicBezTo>
                    <a:lnTo>
                      <a:pt x="3646" y="3756"/>
                    </a:lnTo>
                    <a:lnTo>
                      <a:pt x="3646" y="3098"/>
                    </a:lnTo>
                    <a:lnTo>
                      <a:pt x="1700" y="3098"/>
                    </a:lnTo>
                    <a:cubicBezTo>
                      <a:pt x="1673" y="2989"/>
                      <a:pt x="1673" y="2878"/>
                      <a:pt x="1673" y="2742"/>
                    </a:cubicBezTo>
                    <a:lnTo>
                      <a:pt x="1673" y="2469"/>
                    </a:lnTo>
                    <a:lnTo>
                      <a:pt x="3648" y="2469"/>
                    </a:lnTo>
                    <a:lnTo>
                      <a:pt x="3648" y="1810"/>
                    </a:lnTo>
                    <a:lnTo>
                      <a:pt x="1838" y="1810"/>
                    </a:lnTo>
                    <a:cubicBezTo>
                      <a:pt x="1975" y="1536"/>
                      <a:pt x="2140" y="1316"/>
                      <a:pt x="2387" y="1151"/>
                    </a:cubicBezTo>
                    <a:cubicBezTo>
                      <a:pt x="2606" y="987"/>
                      <a:pt x="2880" y="905"/>
                      <a:pt x="3182" y="905"/>
                    </a:cubicBezTo>
                    <a:cubicBezTo>
                      <a:pt x="3456" y="905"/>
                      <a:pt x="3731" y="932"/>
                      <a:pt x="3922" y="1042"/>
                    </a:cubicBezTo>
                    <a:cubicBezTo>
                      <a:pt x="4114" y="1151"/>
                      <a:pt x="4333" y="1316"/>
                      <a:pt x="4554" y="1563"/>
                    </a:cubicBezTo>
                    <a:lnTo>
                      <a:pt x="5103" y="878"/>
                    </a:lnTo>
                    <a:cubicBezTo>
                      <a:pt x="4609" y="302"/>
                      <a:pt x="3978" y="1"/>
                      <a:pt x="3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Stepwise Regression</a:t>
            </a:r>
            <a:endParaRPr/>
          </a:p>
        </p:txBody>
      </p:sp>
      <p:sp>
        <p:nvSpPr>
          <p:cNvPr id="814" name="Google Shape;814;p51"/>
          <p:cNvSpPr txBox="1"/>
          <p:nvPr/>
        </p:nvSpPr>
        <p:spPr>
          <a:xfrm>
            <a:off x="822850" y="1498000"/>
            <a:ext cx="7704000" cy="3169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2"/>
              </a:buClr>
              <a:buSzPts val="2200"/>
              <a:buFont typeface="Poppins"/>
              <a:buChar char="●"/>
            </a:pPr>
            <a:r>
              <a:rPr lang="en" sz="2200">
                <a:solidFill>
                  <a:schemeClr val="lt2"/>
                </a:solidFill>
                <a:latin typeface="Poppins"/>
                <a:ea typeface="Poppins"/>
                <a:cs typeface="Poppins"/>
                <a:sym typeface="Poppins"/>
              </a:rPr>
              <a:t>Linear regression</a:t>
            </a:r>
            <a:endParaRPr sz="2200">
              <a:solidFill>
                <a:schemeClr val="lt2"/>
              </a:solidFill>
              <a:latin typeface="Poppins"/>
              <a:ea typeface="Poppins"/>
              <a:cs typeface="Poppins"/>
              <a:sym typeface="Poppins"/>
            </a:endParaRPr>
          </a:p>
          <a:p>
            <a:pPr indent="0" lvl="0" marL="457200" rtl="0" algn="l">
              <a:spcBef>
                <a:spcPts val="0"/>
              </a:spcBef>
              <a:spcAft>
                <a:spcPts val="0"/>
              </a:spcAft>
              <a:buNone/>
            </a:pPr>
            <a:r>
              <a:t/>
            </a:r>
            <a:endParaRPr sz="2200">
              <a:solidFill>
                <a:schemeClr val="lt2"/>
              </a:solidFill>
              <a:latin typeface="Poppins"/>
              <a:ea typeface="Poppins"/>
              <a:cs typeface="Poppins"/>
              <a:sym typeface="Poppins"/>
            </a:endParaRPr>
          </a:p>
          <a:p>
            <a:pPr indent="-368300" lvl="0" marL="457200" rtl="0" algn="l">
              <a:spcBef>
                <a:spcPts val="0"/>
              </a:spcBef>
              <a:spcAft>
                <a:spcPts val="0"/>
              </a:spcAft>
              <a:buClr>
                <a:schemeClr val="lt2"/>
              </a:buClr>
              <a:buSzPts val="2200"/>
              <a:buFont typeface="Poppins"/>
              <a:buChar char="●"/>
            </a:pPr>
            <a:r>
              <a:rPr lang="en" sz="2200">
                <a:solidFill>
                  <a:schemeClr val="lt2"/>
                </a:solidFill>
                <a:latin typeface="Poppins"/>
                <a:ea typeface="Poppins"/>
                <a:cs typeface="Poppins"/>
                <a:sym typeface="Poppins"/>
              </a:rPr>
              <a:t>Feature Selection</a:t>
            </a:r>
            <a:endParaRPr sz="2200">
              <a:solidFill>
                <a:schemeClr val="lt2"/>
              </a:solidFill>
              <a:latin typeface="Poppins"/>
              <a:ea typeface="Poppins"/>
              <a:cs typeface="Poppins"/>
              <a:sym typeface="Poppins"/>
            </a:endParaRPr>
          </a:p>
          <a:p>
            <a:pPr indent="0" lvl="0" marL="457200" rtl="0" algn="l">
              <a:spcBef>
                <a:spcPts val="0"/>
              </a:spcBef>
              <a:spcAft>
                <a:spcPts val="0"/>
              </a:spcAft>
              <a:buNone/>
            </a:pPr>
            <a:r>
              <a:t/>
            </a:r>
            <a:endParaRPr sz="2200">
              <a:solidFill>
                <a:schemeClr val="lt2"/>
              </a:solidFill>
              <a:latin typeface="Poppins"/>
              <a:ea typeface="Poppins"/>
              <a:cs typeface="Poppins"/>
              <a:sym typeface="Poppins"/>
            </a:endParaRPr>
          </a:p>
          <a:p>
            <a:pPr indent="-368300" lvl="0" marL="457200" rtl="0" algn="l">
              <a:spcBef>
                <a:spcPts val="0"/>
              </a:spcBef>
              <a:spcAft>
                <a:spcPts val="0"/>
              </a:spcAft>
              <a:buClr>
                <a:schemeClr val="lt2"/>
              </a:buClr>
              <a:buSzPts val="2200"/>
              <a:buFont typeface="Poppins"/>
              <a:buChar char="●"/>
            </a:pPr>
            <a:r>
              <a:rPr lang="en" sz="2200">
                <a:solidFill>
                  <a:schemeClr val="lt2"/>
                </a:solidFill>
                <a:latin typeface="Poppins"/>
                <a:ea typeface="Poppins"/>
                <a:cs typeface="Poppins"/>
                <a:sym typeface="Poppins"/>
              </a:rPr>
              <a:t>Forwards vs Backwards</a:t>
            </a:r>
            <a:endParaRPr sz="2200">
              <a:solidFill>
                <a:schemeClr val="lt2"/>
              </a:solidFill>
              <a:latin typeface="Poppins"/>
              <a:ea typeface="Poppins"/>
              <a:cs typeface="Poppins"/>
              <a:sym typeface="Poppins"/>
            </a:endParaRPr>
          </a:p>
          <a:p>
            <a:pPr indent="0" lvl="0" marL="457200" rtl="0" algn="l">
              <a:spcBef>
                <a:spcPts val="0"/>
              </a:spcBef>
              <a:spcAft>
                <a:spcPts val="0"/>
              </a:spcAft>
              <a:buNone/>
            </a:pPr>
            <a:r>
              <a:t/>
            </a:r>
            <a:endParaRPr sz="2200">
              <a:solidFill>
                <a:schemeClr val="lt2"/>
              </a:solidFill>
              <a:latin typeface="Poppins"/>
              <a:ea typeface="Poppins"/>
              <a:cs typeface="Poppins"/>
              <a:sym typeface="Poppins"/>
            </a:endParaRPr>
          </a:p>
          <a:p>
            <a:pPr indent="-368300" lvl="0" marL="457200" rtl="0" algn="l">
              <a:spcBef>
                <a:spcPts val="0"/>
              </a:spcBef>
              <a:spcAft>
                <a:spcPts val="0"/>
              </a:spcAft>
              <a:buClr>
                <a:schemeClr val="lt2"/>
              </a:buClr>
              <a:buSzPts val="2200"/>
              <a:buFont typeface="Poppins"/>
              <a:buChar char="●"/>
            </a:pPr>
            <a:r>
              <a:rPr lang="en" sz="2200">
                <a:solidFill>
                  <a:schemeClr val="lt2"/>
                </a:solidFill>
                <a:latin typeface="Poppins"/>
                <a:ea typeface="Poppins"/>
                <a:cs typeface="Poppins"/>
                <a:sym typeface="Poppins"/>
              </a:rPr>
              <a:t>Drawbacks</a:t>
            </a:r>
            <a:endParaRPr sz="2200">
              <a:solidFill>
                <a:schemeClr val="lt2"/>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alitative and Quantitative Analysis Research Conference by Slidesgo">
  <a:themeElements>
    <a:clrScheme name="Simple Light">
      <a:dk1>
        <a:srgbClr val="E9F5FF"/>
      </a:dk1>
      <a:lt1>
        <a:srgbClr val="FFFFFF"/>
      </a:lt1>
      <a:dk2>
        <a:srgbClr val="0A2B37"/>
      </a:dk2>
      <a:lt2>
        <a:srgbClr val="E25A44"/>
      </a:lt2>
      <a:accent1>
        <a:srgbClr val="F57359"/>
      </a:accent1>
      <a:accent2>
        <a:srgbClr val="5490C6"/>
      </a:accent2>
      <a:accent3>
        <a:srgbClr val="BBD9FB"/>
      </a:accent3>
      <a:accent4>
        <a:srgbClr val="EBAF54"/>
      </a:accent4>
      <a:accent5>
        <a:srgbClr val="7CC1B0"/>
      </a:accent5>
      <a:accent6>
        <a:srgbClr val="C0C8CE"/>
      </a:accent6>
      <a:hlink>
        <a:srgbClr val="E25A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